
<file path=[Content_Types].xml><?xml version="1.0" encoding="utf-8"?>
<Types xmlns="http://schemas.openxmlformats.org/package/2006/content-types">
  <Default Extension="png" ContentType="image/png"/>
  <Default Extension="pdf" ContentType="application/pd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6.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7.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8.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9.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66" r:id="rId2"/>
    <p:sldMasterId id="2147483701" r:id="rId3"/>
    <p:sldMasterId id="2147483662" r:id="rId4"/>
    <p:sldMasterId id="2147483695" r:id="rId5"/>
    <p:sldMasterId id="2147483697" r:id="rId6"/>
    <p:sldMasterId id="2147483699" r:id="rId7"/>
    <p:sldMasterId id="2147483703" r:id="rId8"/>
    <p:sldMasterId id="2147483705" r:id="rId9"/>
    <p:sldMasterId id="2147483673" r:id="rId10"/>
  </p:sldMasterIdLst>
  <p:notesMasterIdLst>
    <p:notesMasterId r:id="rId22"/>
  </p:notesMasterIdLst>
  <p:handoutMasterIdLst>
    <p:handoutMasterId r:id="rId23"/>
  </p:handoutMasterIdLst>
  <p:sldIdLst>
    <p:sldId id="256" r:id="rId11"/>
    <p:sldId id="258" r:id="rId12"/>
    <p:sldId id="298" r:id="rId13"/>
    <p:sldId id="313" r:id="rId14"/>
    <p:sldId id="314" r:id="rId15"/>
    <p:sldId id="317" r:id="rId16"/>
    <p:sldId id="318" r:id="rId17"/>
    <p:sldId id="293" r:id="rId18"/>
    <p:sldId id="316" r:id="rId19"/>
    <p:sldId id="315" r:id="rId20"/>
    <p:sldId id="271"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F35"/>
    <a:srgbClr val="000000"/>
    <a:srgbClr val="2F5796"/>
    <a:srgbClr val="2F574D"/>
    <a:srgbClr val="2F5700"/>
    <a:srgbClr val="07164D"/>
    <a:srgbClr val="081852"/>
    <a:srgbClr val="42385F"/>
    <a:srgbClr val="D23732"/>
    <a:srgbClr val="BC34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51" autoAdjust="0"/>
    <p:restoredTop sz="57606" autoAdjust="0"/>
  </p:normalViewPr>
  <p:slideViewPr>
    <p:cSldViewPr snapToGrid="0" snapToObjects="1">
      <p:cViewPr varScale="1">
        <p:scale>
          <a:sx n="91" d="100"/>
          <a:sy n="91" d="100"/>
        </p:scale>
        <p:origin x="544" y="16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handoutMaster" Target="handoutMasters/handoutMaster1.xml"/><Relationship Id="rId10" Type="http://schemas.openxmlformats.org/officeDocument/2006/relationships/slideMaster" Target="slideMasters/slideMaster10.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9F8666-4BAF-2747-8DDA-B5E0EF46CB9B}" type="datetimeFigureOut">
              <a:rPr lang="en-US" smtClean="0"/>
              <a:pPr/>
              <a:t>1/7/20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884950B-CDFD-304F-914B-D6BF1F1CCA67}"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7D4187-1356-0B4A-B607-C29727ED112E}" type="datetimeFigureOut">
              <a:rPr lang="en-US" smtClean="0"/>
              <a:pPr/>
              <a:t>1/7/20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6FD7A8-CB24-6942-A9BD-39BD474A0379}"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hmatthes.github.io/pcc/cheatsheets/README.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Let’s start with the quiz. I think that may help refresh your memory to see if you have any questions…</a:t>
            </a:r>
          </a:p>
        </p:txBody>
      </p:sp>
      <p:sp>
        <p:nvSpPr>
          <p:cNvPr id="4" name="Slide Number Placeholder 3"/>
          <p:cNvSpPr>
            <a:spLocks noGrp="1"/>
          </p:cNvSpPr>
          <p:nvPr>
            <p:ph type="sldNum" sz="quarter" idx="5"/>
          </p:nvPr>
        </p:nvSpPr>
        <p:spPr/>
        <p:txBody>
          <a:bodyPr/>
          <a:lstStyle/>
          <a:p>
            <a:fld id="{5569811D-D8ED-4944-87AC-87ECC518DF79}" type="slidenum">
              <a:rPr lang="en-US" smtClean="0"/>
              <a:t>2</a:t>
            </a:fld>
            <a:endParaRPr lang="en-US"/>
          </a:p>
        </p:txBody>
      </p:sp>
    </p:spTree>
    <p:extLst>
      <p:ext uri="{BB962C8B-B14F-4D97-AF65-F5344CB8AC3E}">
        <p14:creationId xmlns:p14="http://schemas.microsoft.com/office/powerpoint/2010/main" val="2752779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569811D-D8ED-4944-87AC-87ECC518DF79}" type="slidenum">
              <a:rPr lang="en-US" smtClean="0"/>
              <a:t>11</a:t>
            </a:fld>
            <a:endParaRPr lang="en-US"/>
          </a:p>
        </p:txBody>
      </p:sp>
    </p:spTree>
    <p:extLst>
      <p:ext uri="{BB962C8B-B14F-4D97-AF65-F5344CB8AC3E}">
        <p14:creationId xmlns:p14="http://schemas.microsoft.com/office/powerpoint/2010/main" val="3926424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indent="0">
              <a:buFont typeface="Arial" panose="020B0604020202020204" pitchFamily="34" charset="0"/>
              <a:buNone/>
            </a:pPr>
            <a:r>
              <a:rPr lang="en-US" dirty="0"/>
              <a:t>Survey </a:t>
            </a:r>
            <a:r>
              <a:rPr lang="en-US" dirty="0" err="1"/>
              <a:t>url</a:t>
            </a:r>
            <a:r>
              <a:rPr lang="en-US" dirty="0"/>
              <a:t>: </a:t>
            </a: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forms.gle</a:t>
            </a:r>
            <a:r>
              <a:rPr lang="en-US" sz="1200" b="0" i="0" kern="1200" dirty="0">
                <a:solidFill>
                  <a:schemeClr val="tx1"/>
                </a:solidFill>
                <a:effectLst/>
                <a:latin typeface="+mn-lt"/>
                <a:ea typeface="+mn-ea"/>
                <a:cs typeface="+mn-cs"/>
              </a:rPr>
              <a:t>/1ECFJz8PD3g88ip46</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228600" indent="-228600">
              <a:buFont typeface="+mj-lt"/>
              <a:buAutoNum type="arabicPeriod"/>
            </a:pPr>
            <a:r>
              <a:rPr lang="en-US" dirty="0"/>
              <a:t>Why is it important to learn about strings, tuples, lists, </a:t>
            </a:r>
            <a:r>
              <a:rPr lang="en-US" dirty="0" err="1"/>
              <a:t>dicstionaries</a:t>
            </a:r>
            <a:r>
              <a:rPr lang="en-US" dirty="0"/>
              <a:t>, and loops?</a:t>
            </a:r>
          </a:p>
          <a:p>
            <a:pPr marL="228600" indent="-228600">
              <a:buFont typeface="+mj-lt"/>
              <a:buAutoNum type="arabicPeriod"/>
            </a:pPr>
            <a:r>
              <a:rPr lang="en-US" dirty="0"/>
              <a:t>What is the data type of the following script: [4,6,8,10]? </a:t>
            </a:r>
            <a:r>
              <a:rPr lang="en-US" b="1" dirty="0"/>
              <a:t>List</a:t>
            </a:r>
          </a:p>
          <a:p>
            <a:pPr marL="228600" indent="-228600">
              <a:buFont typeface="+mj-lt"/>
              <a:buAutoNum type="arabicPeriod"/>
            </a:pPr>
            <a:r>
              <a:rPr lang="en-US" dirty="0"/>
              <a:t>Python uses zero-based indexing to refer to items in a sequence. Using a zero-based index, which account has an index of 3 in this list of account names: "accounts receivable", "cash", "revenue", "bad debt expense”? </a:t>
            </a:r>
            <a:r>
              <a:rPr lang="en-US" b="1" dirty="0"/>
              <a:t>”bad debt expense”. Point out that it takes three steps from the first item in the list.</a:t>
            </a:r>
          </a:p>
          <a:p>
            <a:pPr marL="228600" indent="-228600">
              <a:buFont typeface="+mj-lt"/>
              <a:buAutoNum type="arabicPeriod"/>
            </a:pPr>
            <a:r>
              <a:rPr lang="en-US" dirty="0"/>
              <a:t>Using a zero-based index, which account has an index of -3 in this list of account names: "accounts receivable", "cash", "revenue", "bad debt expense"? </a:t>
            </a:r>
            <a:r>
              <a:rPr lang="en-US" b="1" dirty="0"/>
              <a:t>“cash”. Interesting how there’s not a zero base when starting from the right side.</a:t>
            </a:r>
          </a:p>
          <a:p>
            <a:pPr marL="228600" indent="-228600">
              <a:buFont typeface="+mj-lt"/>
              <a:buAutoNum type="arabicPeriod"/>
            </a:pPr>
            <a:r>
              <a:rPr lang="en-US" b="0" dirty="0"/>
              <a:t>Have you ever used the concept of loops in Excel, VBA, or any other task that you've done? If so, what do you find to be the hardest aspect of creating loops? </a:t>
            </a:r>
            <a:r>
              <a:rPr lang="en-US" b="1" dirty="0"/>
              <a:t>For me it’s either the transition from the end of one loop to the beginning of another, or keeping track of variable names when creating nested loops.</a:t>
            </a:r>
          </a:p>
          <a:p>
            <a:pPr marL="228600" indent="-228600">
              <a:buFont typeface="+mj-lt"/>
              <a:buAutoNum type="arabicPeriod"/>
            </a:pPr>
            <a:r>
              <a:rPr lang="en-US" b="0" dirty="0"/>
              <a:t>Briefly consider the VBA "Cheat Sheet", or quick reference guide above. If you were to create a cheat sheet for what we've learned so far in Python, what is one category that you have a hard time remembering and that you'd want to include? </a:t>
            </a:r>
            <a:r>
              <a:rPr lang="en-US" b="1" dirty="0"/>
              <a:t>See if there are any to add to the cheat sheet.</a:t>
            </a:r>
          </a:p>
          <a:p>
            <a:pPr marL="0" indent="0">
              <a:buFont typeface="+mj-lt"/>
              <a:buNone/>
            </a:pPr>
            <a:endParaRPr lang="en-US" dirty="0"/>
          </a:p>
          <a:p>
            <a:pPr marL="0" indent="0">
              <a:buFont typeface="+mj-lt"/>
              <a:buNone/>
            </a:pPr>
            <a:endParaRPr lang="en-US" dirty="0"/>
          </a:p>
          <a:p>
            <a:pPr marL="0" indent="0">
              <a:buFont typeface="+mj-lt"/>
              <a:buNone/>
            </a:pPr>
            <a:endParaRPr lang="en-US" dirty="0"/>
          </a:p>
          <a:p>
            <a:pPr marL="0" lvl="0" indent="0">
              <a:buFont typeface="Arial" panose="020B0604020202020204" pitchFamily="34" charset="0"/>
              <a:buNone/>
            </a:pPr>
            <a:r>
              <a:rPr lang="en-US" dirty="0"/>
              <a:t>Transition:</a:t>
            </a:r>
          </a:p>
        </p:txBody>
      </p:sp>
      <p:sp>
        <p:nvSpPr>
          <p:cNvPr id="4" name="Slide Number Placeholder 3"/>
          <p:cNvSpPr>
            <a:spLocks noGrp="1"/>
          </p:cNvSpPr>
          <p:nvPr>
            <p:ph type="sldNum" sz="quarter" idx="5"/>
          </p:nvPr>
        </p:nvSpPr>
        <p:spPr/>
        <p:txBody>
          <a:bodyPr/>
          <a:lstStyle/>
          <a:p>
            <a:fld id="{AE6FD7A8-CB24-6942-A9BD-39BD474A0379}" type="slidenum">
              <a:rPr lang="en-US" smtClean="0"/>
              <a:pPr/>
              <a:t>3</a:t>
            </a:fld>
            <a:endParaRPr lang="en-US"/>
          </a:p>
        </p:txBody>
      </p:sp>
    </p:spTree>
    <p:extLst>
      <p:ext uri="{BB962C8B-B14F-4D97-AF65-F5344CB8AC3E}">
        <p14:creationId xmlns:p14="http://schemas.microsoft.com/office/powerpoint/2010/main" val="1624282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base"/>
            <a:r>
              <a:rPr lang="en-US" sz="1200" b="0" i="0" u="none" strike="noStrike" kern="1200" dirty="0">
                <a:solidFill>
                  <a:schemeClr val="tx1"/>
                </a:solidFill>
                <a:effectLst/>
                <a:latin typeface="+mn-lt"/>
                <a:ea typeface="+mn-ea"/>
                <a:cs typeface="+mn-cs"/>
              </a:rPr>
              <a:t>Terms</a:t>
            </a:r>
          </a:p>
          <a:p>
            <a:pPr lvl="1" rtl="0" fontAlgn="base"/>
            <a:r>
              <a:rPr lang="en-US" sz="1200" b="0" i="0" u="none" strike="noStrike" kern="1200" dirty="0">
                <a:solidFill>
                  <a:schemeClr val="tx1"/>
                </a:solidFill>
                <a:effectLst/>
                <a:latin typeface="+mn-lt"/>
                <a:ea typeface="+mn-ea"/>
                <a:cs typeface="+mn-cs"/>
              </a:rPr>
              <a:t>Shallow copy vs deep copy (3.1, List):</a:t>
            </a:r>
          </a:p>
          <a:p>
            <a:pPr lvl="1" rtl="0" fontAlgn="base"/>
            <a:r>
              <a:rPr lang="en-US" sz="1200" b="0" i="0" u="none" strike="noStrike" kern="1200" dirty="0">
                <a:solidFill>
                  <a:schemeClr val="tx1"/>
                </a:solidFill>
                <a:effectLst/>
                <a:latin typeface="+mn-lt"/>
                <a:ea typeface="+mn-ea"/>
                <a:cs typeface="+mn-cs"/>
              </a:rPr>
              <a:t>Unpacking (3.1, Tuple):</a:t>
            </a:r>
          </a:p>
          <a:p>
            <a:pPr lvl="1" rtl="0" fontAlgn="base"/>
            <a:r>
              <a:rPr lang="en-US" sz="1200" b="0" i="0" u="none" strike="noStrike" kern="1200" dirty="0">
                <a:solidFill>
                  <a:schemeClr val="tx1"/>
                </a:solidFill>
                <a:effectLst/>
                <a:latin typeface="+mn-lt"/>
                <a:ea typeface="+mn-ea"/>
                <a:cs typeface="+mn-cs"/>
              </a:rPr>
              <a:t>Tokenize (3.2, Substring Manipulation): convert every element to an item in a list.</a:t>
            </a:r>
          </a:p>
          <a:p>
            <a:pPr lvl="1" rtl="0" fontAlgn="base"/>
            <a:r>
              <a:rPr lang="en-US" sz="1200" b="0" i="0" u="none" strike="noStrike" kern="1200" dirty="0">
                <a:solidFill>
                  <a:schemeClr val="tx1"/>
                </a:solidFill>
                <a:effectLst/>
                <a:latin typeface="+mn-lt"/>
                <a:ea typeface="+mn-ea"/>
                <a:cs typeface="+mn-cs"/>
              </a:rPr>
              <a:t>Functions vs methods (3.2): I think methods are added onto an object, while functions take objects as parameters.</a:t>
            </a:r>
          </a:p>
          <a:p>
            <a:pPr lvl="1" rtl="0" fontAlgn="base"/>
            <a:r>
              <a:rPr lang="en-US" sz="1200" b="0" i="0" u="none" strike="noStrike" kern="1200" dirty="0">
                <a:solidFill>
                  <a:schemeClr val="tx1"/>
                </a:solidFill>
                <a:effectLst/>
                <a:latin typeface="+mn-lt"/>
                <a:ea typeface="+mn-ea"/>
                <a:cs typeface="+mn-cs"/>
              </a:rPr>
              <a:t>In place (3.2, List): Doesn’t create a new object.</a:t>
            </a:r>
          </a:p>
          <a:p>
            <a:endParaRPr lang="en-US" dirty="0"/>
          </a:p>
        </p:txBody>
      </p:sp>
      <p:sp>
        <p:nvSpPr>
          <p:cNvPr id="4" name="Slide Number Placeholder 3"/>
          <p:cNvSpPr>
            <a:spLocks noGrp="1"/>
          </p:cNvSpPr>
          <p:nvPr>
            <p:ph type="sldNum" sz="quarter" idx="5"/>
          </p:nvPr>
        </p:nvSpPr>
        <p:spPr/>
        <p:txBody>
          <a:bodyPr/>
          <a:lstStyle/>
          <a:p>
            <a:fld id="{AE6FD7A8-CB24-6942-A9BD-39BD474A0379}" type="slidenum">
              <a:rPr lang="en-US" smtClean="0"/>
              <a:pPr/>
              <a:t>4</a:t>
            </a:fld>
            <a:endParaRPr lang="en-US"/>
          </a:p>
        </p:txBody>
      </p:sp>
    </p:spTree>
    <p:extLst>
      <p:ext uri="{BB962C8B-B14F-4D97-AF65-F5344CB8AC3E}">
        <p14:creationId xmlns:p14="http://schemas.microsoft.com/office/powerpoint/2010/main" val="1014822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Remember how in module 2 there was a slide that had a comment about OOP? I mentioned how OOP reduces complexity and increases usability by reducing the amount of spaghetti code. It does this by encapsulating variable names and functions into a special object called a class.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this point, you may be wondering why some functions are called by adding a period to the end of a variable, and then the name of the function. These are formally known as “methods”. Methods are functions that are built in to objects. Different classes of objects have different methods that can readily be used and quickly called for all members of a class.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why does string1.count(‘o’) work? Because it’s a method, or function, inherited by all strings.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t>Let’s use a car as an example of a class. If it were a class, then it may have built in variables, or attributes, like the amount of fuel in its tank, and its max speed. It may also have built-in functions, or methods—actions—that should be expected by all cars. For instance, driving, knowing the speed, setting cruise control, refueling, etc.</a:t>
            </a:r>
          </a:p>
          <a:p>
            <a:endParaRPr lang="en-US" dirty="0"/>
          </a:p>
          <a:p>
            <a:r>
              <a:rPr lang="en-US" dirty="0"/>
              <a:t>Thus, strings, tuples, lists, dictionaries, and </a:t>
            </a:r>
            <a:r>
              <a:rPr lang="en-US" dirty="0" err="1"/>
              <a:t>dataframes</a:t>
            </a:r>
            <a:r>
              <a:rPr lang="en-US" dirty="0"/>
              <a:t> have certain functions built into them by nature of their class. We’ll refer to them as functions, but recognize that you call them in a different way than functions you create, or that have been created for use with lots of classes.</a:t>
            </a:r>
          </a:p>
          <a:p>
            <a:endParaRPr lang="en-US" dirty="0"/>
          </a:p>
          <a:p>
            <a:r>
              <a:rPr lang="en-US" dirty="0"/>
              <a:t>Transition:…</a:t>
            </a:r>
          </a:p>
        </p:txBody>
      </p:sp>
      <p:sp>
        <p:nvSpPr>
          <p:cNvPr id="4" name="Slide Number Placeholder 3"/>
          <p:cNvSpPr>
            <a:spLocks noGrp="1"/>
          </p:cNvSpPr>
          <p:nvPr>
            <p:ph type="sldNum" sz="quarter" idx="5"/>
          </p:nvPr>
        </p:nvSpPr>
        <p:spPr/>
        <p:txBody>
          <a:bodyPr/>
          <a:lstStyle/>
          <a:p>
            <a:fld id="{AE6FD7A8-CB24-6942-A9BD-39BD474A0379}" type="slidenum">
              <a:rPr lang="en-US" smtClean="0"/>
              <a:pPr/>
              <a:t>5</a:t>
            </a:fld>
            <a:endParaRPr lang="en-US"/>
          </a:p>
        </p:txBody>
      </p:sp>
    </p:spTree>
    <p:extLst>
      <p:ext uri="{BB962C8B-B14F-4D97-AF65-F5344CB8AC3E}">
        <p14:creationId xmlns:p14="http://schemas.microsoft.com/office/powerpoint/2010/main" val="3060673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Show students an example cheat sheet from another domain, like VBA:</a:t>
            </a:r>
          </a:p>
          <a:p>
            <a:endParaRPr lang="en-US" dirty="0"/>
          </a:p>
          <a:p>
            <a:r>
              <a:rPr lang="en-US" dirty="0"/>
              <a:t>Ask them to get together in groups of two and come up with a section. Assign each group a topic. Have them gather back together to combine all the parts. Here are some topics:</a:t>
            </a:r>
          </a:p>
          <a:p>
            <a:pPr marL="228600" indent="-228600">
              <a:buFont typeface="+mj-lt"/>
              <a:buAutoNum type="arabicPeriod"/>
            </a:pPr>
            <a:r>
              <a:rPr lang="en-US" dirty="0"/>
              <a:t>Functions</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dirty="0"/>
              <a:t>Loops (could break into for and while if we need more topics)</a:t>
            </a:r>
          </a:p>
          <a:p>
            <a:pPr marL="228600" indent="-228600">
              <a:buFont typeface="+mj-lt"/>
              <a:buAutoNum type="arabicPeriod"/>
            </a:pPr>
            <a:r>
              <a:rPr lang="en-US" dirty="0"/>
              <a:t>Conditional statements</a:t>
            </a:r>
          </a:p>
          <a:p>
            <a:pPr marL="228600" indent="-228600">
              <a:buFont typeface="+mj-lt"/>
              <a:buAutoNum type="arabicPeriod"/>
            </a:pPr>
            <a:r>
              <a:rPr lang="en-US" dirty="0"/>
              <a:t>Strings</a:t>
            </a:r>
          </a:p>
          <a:p>
            <a:pPr marL="228600" indent="-228600">
              <a:buFont typeface="+mj-lt"/>
              <a:buAutoNum type="arabicPeriod"/>
            </a:pPr>
            <a:r>
              <a:rPr lang="en-US" dirty="0"/>
              <a:t>Lists</a:t>
            </a:r>
          </a:p>
          <a:p>
            <a:pPr marL="228600" indent="-228600">
              <a:buFont typeface="+mj-lt"/>
              <a:buAutoNum type="arabicPeriod"/>
            </a:pPr>
            <a:r>
              <a:rPr lang="en-US" dirty="0"/>
              <a:t>Tuples</a:t>
            </a:r>
          </a:p>
          <a:p>
            <a:pPr marL="228600" indent="-228600">
              <a:buFont typeface="+mj-lt"/>
              <a:buAutoNum type="arabicPeriod"/>
            </a:pPr>
            <a:r>
              <a:rPr lang="en-US" dirty="0"/>
              <a:t>Dictionaries</a:t>
            </a:r>
          </a:p>
          <a:p>
            <a:endParaRPr lang="en-US" dirty="0"/>
          </a:p>
          <a:p>
            <a:r>
              <a:rPr lang="en-US" dirty="0"/>
              <a:t>A great place to look is in the notebook readings for modules 1 and 2 (for data types), and in module 3 (for loops).</a:t>
            </a:r>
          </a:p>
          <a:p>
            <a:r>
              <a:rPr lang="en-US" dirty="0"/>
              <a:t>The second one on this site is a good one for the students at this point: </a:t>
            </a:r>
            <a:r>
              <a:rPr lang="en-US" dirty="0">
                <a:hlinkClick r:id="rId3"/>
              </a:rPr>
              <a:t>https://ehmatthes.github.io/pcc/cheatsheets/README.html</a:t>
            </a:r>
            <a:endParaRPr lang="en-US" dirty="0"/>
          </a:p>
          <a:p>
            <a:endParaRPr lang="en-US" dirty="0"/>
          </a:p>
          <a:p>
            <a:r>
              <a:rPr lang="en-US" dirty="0"/>
              <a:t>Ask each team to take a screen shot and then send it in where Linden or I will paste it together into a single document.</a:t>
            </a:r>
          </a:p>
          <a:p>
            <a:endParaRPr lang="en-US" dirty="0"/>
          </a:p>
        </p:txBody>
      </p:sp>
      <p:sp>
        <p:nvSpPr>
          <p:cNvPr id="4" name="Slide Number Placeholder 3"/>
          <p:cNvSpPr>
            <a:spLocks noGrp="1"/>
          </p:cNvSpPr>
          <p:nvPr>
            <p:ph type="sldNum" sz="quarter" idx="5"/>
          </p:nvPr>
        </p:nvSpPr>
        <p:spPr/>
        <p:txBody>
          <a:bodyPr/>
          <a:lstStyle/>
          <a:p>
            <a:fld id="{AE6FD7A8-CB24-6942-A9BD-39BD474A0379}" type="slidenum">
              <a:rPr lang="en-US" smtClean="0"/>
              <a:pPr/>
              <a:t>6</a:t>
            </a:fld>
            <a:endParaRPr lang="en-US"/>
          </a:p>
        </p:txBody>
      </p:sp>
    </p:spTree>
    <p:extLst>
      <p:ext uri="{BB962C8B-B14F-4D97-AF65-F5344CB8AC3E}">
        <p14:creationId xmlns:p14="http://schemas.microsoft.com/office/powerpoint/2010/main" val="1351376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Perhaps show a clip from Groundhog Day when Phil Connors keeps waking up day after day.</a:t>
            </a:r>
          </a:p>
          <a:p>
            <a:r>
              <a:rPr lang="en-US" dirty="0"/>
              <a:t>Make a notebook available on Compass2g that students can download. It should have a variety of relevant coding tasks to complete.</a:t>
            </a:r>
          </a:p>
          <a:p>
            <a:r>
              <a:rPr lang="en-US" dirty="0"/>
              <a:t>Consider chatting out a few lines of code at a time so that they don’t scroll down and see everything.</a:t>
            </a:r>
          </a:p>
        </p:txBody>
      </p:sp>
      <p:sp>
        <p:nvSpPr>
          <p:cNvPr id="4" name="Slide Number Placeholder 3"/>
          <p:cNvSpPr>
            <a:spLocks noGrp="1"/>
          </p:cNvSpPr>
          <p:nvPr>
            <p:ph type="sldNum" sz="quarter" idx="5"/>
          </p:nvPr>
        </p:nvSpPr>
        <p:spPr/>
        <p:txBody>
          <a:bodyPr/>
          <a:lstStyle/>
          <a:p>
            <a:fld id="{AE6FD7A8-CB24-6942-A9BD-39BD474A0379}" type="slidenum">
              <a:rPr lang="en-US" smtClean="0"/>
              <a:pPr/>
              <a:t>7</a:t>
            </a:fld>
            <a:endParaRPr lang="en-US"/>
          </a:p>
        </p:txBody>
      </p:sp>
    </p:spTree>
    <p:extLst>
      <p:ext uri="{BB962C8B-B14F-4D97-AF65-F5344CB8AC3E}">
        <p14:creationId xmlns:p14="http://schemas.microsoft.com/office/powerpoint/2010/main" val="1772366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 are other data types that we’ll talk about next time, but they’re not fundamental.</a:t>
            </a:r>
          </a:p>
        </p:txBody>
      </p:sp>
      <p:sp>
        <p:nvSpPr>
          <p:cNvPr id="4" name="Slide Number Placeholder 3"/>
          <p:cNvSpPr>
            <a:spLocks noGrp="1"/>
          </p:cNvSpPr>
          <p:nvPr>
            <p:ph type="sldNum" sz="quarter" idx="5"/>
          </p:nvPr>
        </p:nvSpPr>
        <p:spPr/>
        <p:txBody>
          <a:bodyPr/>
          <a:lstStyle/>
          <a:p>
            <a:fld id="{AE6FD7A8-CB24-6942-A9BD-39BD474A0379}" type="slidenum">
              <a:rPr lang="en-US" smtClean="0"/>
              <a:pPr/>
              <a:t>8</a:t>
            </a:fld>
            <a:endParaRPr lang="en-US"/>
          </a:p>
        </p:txBody>
      </p:sp>
    </p:spTree>
    <p:extLst>
      <p:ext uri="{BB962C8B-B14F-4D97-AF65-F5344CB8AC3E}">
        <p14:creationId xmlns:p14="http://schemas.microsoft.com/office/powerpoint/2010/main" val="2029770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Transition: Linden will now share some tips for completing the first high engagement programming assignment…</a:t>
            </a:r>
          </a:p>
        </p:txBody>
      </p:sp>
      <p:sp>
        <p:nvSpPr>
          <p:cNvPr id="4" name="Slide Number Placeholder 3"/>
          <p:cNvSpPr>
            <a:spLocks noGrp="1"/>
          </p:cNvSpPr>
          <p:nvPr>
            <p:ph type="sldNum" sz="quarter" idx="5"/>
          </p:nvPr>
        </p:nvSpPr>
        <p:spPr/>
        <p:txBody>
          <a:bodyPr/>
          <a:lstStyle/>
          <a:p>
            <a:fld id="{AE6FD7A8-CB24-6942-A9BD-39BD474A0379}" type="slidenum">
              <a:rPr lang="en-US" smtClean="0"/>
              <a:pPr/>
              <a:t>9</a:t>
            </a:fld>
            <a:endParaRPr lang="en-US"/>
          </a:p>
        </p:txBody>
      </p:sp>
    </p:spTree>
    <p:extLst>
      <p:ext uri="{BB962C8B-B14F-4D97-AF65-F5344CB8AC3E}">
        <p14:creationId xmlns:p14="http://schemas.microsoft.com/office/powerpoint/2010/main" val="1137126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Linden will communicate the tips here.</a:t>
            </a:r>
          </a:p>
        </p:txBody>
      </p:sp>
      <p:sp>
        <p:nvSpPr>
          <p:cNvPr id="4" name="Slide Number Placeholder 3"/>
          <p:cNvSpPr>
            <a:spLocks noGrp="1"/>
          </p:cNvSpPr>
          <p:nvPr>
            <p:ph type="sldNum" sz="quarter" idx="5"/>
          </p:nvPr>
        </p:nvSpPr>
        <p:spPr/>
        <p:txBody>
          <a:bodyPr/>
          <a:lstStyle/>
          <a:p>
            <a:fld id="{AE6FD7A8-CB24-6942-A9BD-39BD474A0379}" type="slidenum">
              <a:rPr lang="en-US" smtClean="0"/>
              <a:pPr/>
              <a:t>10</a:t>
            </a:fld>
            <a:endParaRPr lang="en-US"/>
          </a:p>
        </p:txBody>
      </p:sp>
    </p:spTree>
    <p:extLst>
      <p:ext uri="{BB962C8B-B14F-4D97-AF65-F5344CB8AC3E}">
        <p14:creationId xmlns:p14="http://schemas.microsoft.com/office/powerpoint/2010/main" val="286272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Slide Full Width">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p:nvPr>
        </p:nvSpPr>
        <p:spPr>
          <a:xfrm>
            <a:off x="466193" y="1285630"/>
            <a:ext cx="8254820" cy="1536486"/>
          </a:xfrm>
          <a:prstGeom prst="rect">
            <a:avLst/>
          </a:prstGeom>
        </p:spPr>
        <p:txBody>
          <a:bodyPr anchor="t"/>
          <a:lstStyle>
            <a:lvl1pPr algn="l">
              <a:defRPr b="1" i="0">
                <a:solidFill>
                  <a:schemeClr val="tx1"/>
                </a:solidFill>
                <a:latin typeface="Arial" charset="0"/>
                <a:ea typeface="Arial" charset="0"/>
                <a:cs typeface="Arial" charset="0"/>
              </a:defRPr>
            </a:lvl1pPr>
          </a:lstStyle>
          <a:p>
            <a:r>
              <a:rPr lang="en-US"/>
              <a:t>Click to edit Master title style</a:t>
            </a:r>
            <a:endParaRPr lang="en-US" dirty="0"/>
          </a:p>
        </p:txBody>
      </p:sp>
      <p:sp>
        <p:nvSpPr>
          <p:cNvPr id="10" name="Text Placeholder 2"/>
          <p:cNvSpPr>
            <a:spLocks noGrp="1"/>
          </p:cNvSpPr>
          <p:nvPr>
            <p:ph type="body" idx="1" hasCustomPrompt="1"/>
          </p:nvPr>
        </p:nvSpPr>
        <p:spPr>
          <a:xfrm>
            <a:off x="466193" y="2822116"/>
            <a:ext cx="8254819" cy="1125007"/>
          </a:xfrm>
          <a:prstGeom prst="rect">
            <a:avLst/>
          </a:prstGeom>
        </p:spPr>
        <p:txBody>
          <a:bodyPr anchor="ctr"/>
          <a:lstStyle>
            <a:lvl1pPr marL="0" indent="0">
              <a:buNone/>
              <a:defRPr sz="3733" b="1" i="0">
                <a:solidFill>
                  <a:srgbClr val="FFFFFF"/>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Module or Week #</a:t>
            </a:r>
          </a:p>
        </p:txBody>
      </p:sp>
      <p:sp>
        <p:nvSpPr>
          <p:cNvPr id="11" name="Text Placeholder 4"/>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rgbClr val="FFFFFF"/>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1 - 2 lines">
    <p:spTree>
      <p:nvGrpSpPr>
        <p:cNvPr id="1" name=""/>
        <p:cNvGrpSpPr/>
        <p:nvPr/>
      </p:nvGrpSpPr>
      <p:grpSpPr>
        <a:xfrm>
          <a:off x="0" y="0"/>
          <a:ext cx="0" cy="0"/>
          <a:chOff x="0" y="0"/>
          <a:chExt cx="0" cy="0"/>
        </a:xfrm>
      </p:grpSpPr>
      <p:sp>
        <p:nvSpPr>
          <p:cNvPr id="9" name="Title 1"/>
          <p:cNvSpPr>
            <a:spLocks noGrp="1"/>
          </p:cNvSpPr>
          <p:nvPr>
            <p:ph type="title"/>
          </p:nvPr>
        </p:nvSpPr>
        <p:spPr>
          <a:xfrm>
            <a:off x="466193" y="1285629"/>
            <a:ext cx="8254820" cy="1759821"/>
          </a:xfrm>
          <a:prstGeom prst="rect">
            <a:avLst/>
          </a:prstGeom>
        </p:spPr>
        <p:txBody>
          <a:bodyPr anchor="b"/>
          <a:lstStyle>
            <a:lvl1pPr algn="l">
              <a:defRPr sz="4000" b="1" i="0">
                <a:solidFill>
                  <a:schemeClr val="tx1"/>
                </a:solidFill>
                <a:latin typeface="Arial" charset="0"/>
                <a:ea typeface="Arial" charset="0"/>
                <a:cs typeface="Arial" charset="0"/>
              </a:defRPr>
            </a:lvl1pPr>
          </a:lstStyle>
          <a:p>
            <a:r>
              <a:rPr lang="en-US" dirty="0"/>
              <a:t>Click to edit Master title style</a:t>
            </a:r>
          </a:p>
        </p:txBody>
      </p:sp>
      <p:sp>
        <p:nvSpPr>
          <p:cNvPr id="10" name="Text Placeholder 2"/>
          <p:cNvSpPr>
            <a:spLocks noGrp="1"/>
          </p:cNvSpPr>
          <p:nvPr>
            <p:ph type="body" idx="1" hasCustomPrompt="1"/>
          </p:nvPr>
        </p:nvSpPr>
        <p:spPr>
          <a:xfrm>
            <a:off x="466194" y="3045451"/>
            <a:ext cx="8254819" cy="2043481"/>
          </a:xfrm>
          <a:prstGeom prst="rect">
            <a:avLst/>
          </a:prstGeom>
        </p:spPr>
        <p:txBody>
          <a:bodyPr anchor="ctr"/>
          <a:lstStyle>
            <a:lvl1pPr marL="0" indent="0">
              <a:buNone/>
              <a:defRPr sz="3600" b="0" i="0">
                <a:solidFill>
                  <a:schemeClr val="tx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1 - 3 lines">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3F3AA0-F6DB-FE47-A702-E7EEB38076E0}"/>
              </a:ext>
            </a:extLst>
          </p:cNvPr>
          <p:cNvSpPr>
            <a:spLocks noGrp="1"/>
          </p:cNvSpPr>
          <p:nvPr>
            <p:ph type="title"/>
          </p:nvPr>
        </p:nvSpPr>
        <p:spPr>
          <a:xfrm>
            <a:off x="466193" y="1285630"/>
            <a:ext cx="8254820" cy="1536486"/>
          </a:xfrm>
          <a:prstGeom prst="rect">
            <a:avLst/>
          </a:prstGeom>
        </p:spPr>
        <p:txBody>
          <a:bodyPr anchor="t"/>
          <a:lstStyle>
            <a:lvl1pPr algn="l">
              <a:defRPr sz="4000" b="1" i="0">
                <a:solidFill>
                  <a:schemeClr val="tx1"/>
                </a:solidFill>
                <a:latin typeface="Arial" charset="0"/>
                <a:ea typeface="Arial" charset="0"/>
                <a:cs typeface="Arial" charset="0"/>
              </a:defRPr>
            </a:lvl1pPr>
          </a:lstStyle>
          <a:p>
            <a:r>
              <a:rPr lang="en-US" dirty="0"/>
              <a:t>Click to edit Master title style</a:t>
            </a:r>
          </a:p>
        </p:txBody>
      </p:sp>
      <p:sp>
        <p:nvSpPr>
          <p:cNvPr id="5" name="Text Placeholder 2">
            <a:extLst>
              <a:ext uri="{FF2B5EF4-FFF2-40B4-BE49-F238E27FC236}">
                <a16:creationId xmlns:a16="http://schemas.microsoft.com/office/drawing/2014/main" id="{426DEA87-87EB-9A4B-8FCB-3F27A4CC8985}"/>
              </a:ext>
            </a:extLst>
          </p:cNvPr>
          <p:cNvSpPr>
            <a:spLocks noGrp="1"/>
          </p:cNvSpPr>
          <p:nvPr>
            <p:ph type="body" idx="1" hasCustomPrompt="1"/>
          </p:nvPr>
        </p:nvSpPr>
        <p:spPr>
          <a:xfrm>
            <a:off x="466193" y="2822116"/>
            <a:ext cx="8254819" cy="1125007"/>
          </a:xfrm>
          <a:prstGeom prst="rect">
            <a:avLst/>
          </a:prstGeom>
        </p:spPr>
        <p:txBody>
          <a:bodyPr anchor="ctr"/>
          <a:lstStyle>
            <a:lvl1pPr marL="0" indent="0">
              <a:buNone/>
              <a:defRPr sz="3600" b="1" i="0">
                <a:solidFill>
                  <a:schemeClr val="tx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
        <p:nvSpPr>
          <p:cNvPr id="6" name="Text Placeholder 4">
            <a:extLst>
              <a:ext uri="{FF2B5EF4-FFF2-40B4-BE49-F238E27FC236}">
                <a16:creationId xmlns:a16="http://schemas.microsoft.com/office/drawing/2014/main" id="{671E7FDD-C2E5-5249-A9F8-313DB3D77760}"/>
              </a:ext>
            </a:extLst>
          </p:cNvPr>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chemeClr val="tx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extLst>
      <p:ext uri="{BB962C8B-B14F-4D97-AF65-F5344CB8AC3E}">
        <p14:creationId xmlns:p14="http://schemas.microsoft.com/office/powerpoint/2010/main" val="1085895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2 - 2 lines">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FA864BC-59D8-EC43-8DEF-60200B3C90E0}"/>
              </a:ext>
            </a:extLst>
          </p:cNvPr>
          <p:cNvSpPr>
            <a:spLocks noGrp="1"/>
          </p:cNvSpPr>
          <p:nvPr>
            <p:ph type="title"/>
          </p:nvPr>
        </p:nvSpPr>
        <p:spPr>
          <a:xfrm>
            <a:off x="466193" y="1285629"/>
            <a:ext cx="8254820" cy="1759821"/>
          </a:xfrm>
          <a:prstGeom prst="rect">
            <a:avLst/>
          </a:prstGeom>
        </p:spPr>
        <p:txBody>
          <a:bodyPr anchor="b"/>
          <a:lstStyle>
            <a:lvl1pPr algn="l">
              <a:defRPr sz="4000" b="1" i="0">
                <a:solidFill>
                  <a:schemeClr val="tx1"/>
                </a:solidFill>
                <a:latin typeface="Arial" charset="0"/>
                <a:ea typeface="Arial" charset="0"/>
                <a:cs typeface="Arial" charset="0"/>
              </a:defRPr>
            </a:lvl1pPr>
          </a:lstStyle>
          <a:p>
            <a:r>
              <a:rPr lang="en-US" dirty="0"/>
              <a:t>Click to edit Master title style</a:t>
            </a:r>
          </a:p>
        </p:txBody>
      </p:sp>
      <p:sp>
        <p:nvSpPr>
          <p:cNvPr id="10" name="Text Placeholder 2">
            <a:extLst>
              <a:ext uri="{FF2B5EF4-FFF2-40B4-BE49-F238E27FC236}">
                <a16:creationId xmlns:a16="http://schemas.microsoft.com/office/drawing/2014/main" id="{9ACB8B87-1508-2448-956A-192B22842317}"/>
              </a:ext>
            </a:extLst>
          </p:cNvPr>
          <p:cNvSpPr>
            <a:spLocks noGrp="1"/>
          </p:cNvSpPr>
          <p:nvPr>
            <p:ph type="body" idx="1" hasCustomPrompt="1"/>
          </p:nvPr>
        </p:nvSpPr>
        <p:spPr>
          <a:xfrm>
            <a:off x="466194" y="3045451"/>
            <a:ext cx="8254819" cy="2043481"/>
          </a:xfrm>
          <a:prstGeom prst="rect">
            <a:avLst/>
          </a:prstGeom>
        </p:spPr>
        <p:txBody>
          <a:bodyPr anchor="ctr"/>
          <a:lstStyle>
            <a:lvl1pPr marL="0" indent="0">
              <a:buNone/>
              <a:defRPr sz="3600" b="0" i="0">
                <a:solidFill>
                  <a:schemeClr val="tx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2 - 3 line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53EFA-C7D3-2D4E-BFAD-94C1BC20C42F}"/>
              </a:ext>
            </a:extLst>
          </p:cNvPr>
          <p:cNvSpPr>
            <a:spLocks noGrp="1"/>
          </p:cNvSpPr>
          <p:nvPr>
            <p:ph type="title"/>
          </p:nvPr>
        </p:nvSpPr>
        <p:spPr>
          <a:xfrm>
            <a:off x="466193" y="1285630"/>
            <a:ext cx="8254820" cy="1536486"/>
          </a:xfrm>
          <a:prstGeom prst="rect">
            <a:avLst/>
          </a:prstGeom>
        </p:spPr>
        <p:txBody>
          <a:bodyPr anchor="t"/>
          <a:lstStyle>
            <a:lvl1pPr algn="l">
              <a:defRPr sz="4000" b="1" i="0">
                <a:solidFill>
                  <a:schemeClr val="tx1"/>
                </a:solidFill>
                <a:latin typeface="Arial" charset="0"/>
                <a:ea typeface="Arial" charset="0"/>
                <a:cs typeface="Arial" charset="0"/>
              </a:defRPr>
            </a:lvl1pPr>
          </a:lstStyle>
          <a:p>
            <a:r>
              <a:rPr lang="en-US" dirty="0"/>
              <a:t>Click to edit Master title style</a:t>
            </a:r>
          </a:p>
        </p:txBody>
      </p:sp>
      <p:sp>
        <p:nvSpPr>
          <p:cNvPr id="8" name="Text Placeholder 2">
            <a:extLst>
              <a:ext uri="{FF2B5EF4-FFF2-40B4-BE49-F238E27FC236}">
                <a16:creationId xmlns:a16="http://schemas.microsoft.com/office/drawing/2014/main" id="{9C332736-02FF-FD4D-91FF-5FCE1B10F0EE}"/>
              </a:ext>
            </a:extLst>
          </p:cNvPr>
          <p:cNvSpPr>
            <a:spLocks noGrp="1"/>
          </p:cNvSpPr>
          <p:nvPr>
            <p:ph type="body" idx="1" hasCustomPrompt="1"/>
          </p:nvPr>
        </p:nvSpPr>
        <p:spPr>
          <a:xfrm>
            <a:off x="466193" y="2822116"/>
            <a:ext cx="8254819" cy="1125007"/>
          </a:xfrm>
          <a:prstGeom prst="rect">
            <a:avLst/>
          </a:prstGeom>
        </p:spPr>
        <p:txBody>
          <a:bodyPr anchor="ctr"/>
          <a:lstStyle>
            <a:lvl1pPr marL="0" indent="0">
              <a:buNone/>
              <a:defRPr sz="3600" b="1" i="0">
                <a:solidFill>
                  <a:schemeClr val="tx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
        <p:nvSpPr>
          <p:cNvPr id="11" name="Text Placeholder 4">
            <a:extLst>
              <a:ext uri="{FF2B5EF4-FFF2-40B4-BE49-F238E27FC236}">
                <a16:creationId xmlns:a16="http://schemas.microsoft.com/office/drawing/2014/main" id="{CE728C29-9B5E-E54D-8740-E7B23506D0B8}"/>
              </a:ext>
            </a:extLst>
          </p:cNvPr>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chemeClr val="tx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extLst>
      <p:ext uri="{BB962C8B-B14F-4D97-AF65-F5344CB8AC3E}">
        <p14:creationId xmlns:p14="http://schemas.microsoft.com/office/powerpoint/2010/main" val="12451103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3 - 2 lin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D6FE81-54E9-7347-A205-504FC2FF1C94}"/>
              </a:ext>
            </a:extLst>
          </p:cNvPr>
          <p:cNvSpPr>
            <a:spLocks noGrp="1"/>
          </p:cNvSpPr>
          <p:nvPr>
            <p:ph type="title"/>
          </p:nvPr>
        </p:nvSpPr>
        <p:spPr>
          <a:xfrm>
            <a:off x="466193" y="1285629"/>
            <a:ext cx="8254820" cy="1759821"/>
          </a:xfrm>
          <a:prstGeom prst="rect">
            <a:avLst/>
          </a:prstGeom>
        </p:spPr>
        <p:txBody>
          <a:bodyPr anchor="b"/>
          <a:lstStyle>
            <a:lvl1pPr algn="l">
              <a:defRPr sz="4000" b="1" i="0">
                <a:solidFill>
                  <a:schemeClr val="bg1"/>
                </a:solidFill>
                <a:latin typeface="Arial" charset="0"/>
                <a:ea typeface="Arial" charset="0"/>
                <a:cs typeface="Arial" charset="0"/>
              </a:defRPr>
            </a:lvl1pPr>
          </a:lstStyle>
          <a:p>
            <a:r>
              <a:rPr lang="en-US" dirty="0"/>
              <a:t>Click to edit Master title style</a:t>
            </a:r>
          </a:p>
        </p:txBody>
      </p:sp>
      <p:sp>
        <p:nvSpPr>
          <p:cNvPr id="6" name="Text Placeholder 2">
            <a:extLst>
              <a:ext uri="{FF2B5EF4-FFF2-40B4-BE49-F238E27FC236}">
                <a16:creationId xmlns:a16="http://schemas.microsoft.com/office/drawing/2014/main" id="{6BA6E938-B138-154B-99CF-9696C70125AD}"/>
              </a:ext>
            </a:extLst>
          </p:cNvPr>
          <p:cNvSpPr>
            <a:spLocks noGrp="1"/>
          </p:cNvSpPr>
          <p:nvPr>
            <p:ph type="body" idx="1" hasCustomPrompt="1"/>
          </p:nvPr>
        </p:nvSpPr>
        <p:spPr>
          <a:xfrm>
            <a:off x="466194" y="3045451"/>
            <a:ext cx="8254819" cy="2043481"/>
          </a:xfrm>
          <a:prstGeom prst="rect">
            <a:avLst/>
          </a:prstGeom>
        </p:spPr>
        <p:txBody>
          <a:bodyPr anchor="ctr"/>
          <a:lstStyle>
            <a:lvl1pPr marL="0" indent="0">
              <a:buNone/>
              <a:defRPr sz="3600" b="0"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Tree>
    <p:extLst>
      <p:ext uri="{BB962C8B-B14F-4D97-AF65-F5344CB8AC3E}">
        <p14:creationId xmlns:p14="http://schemas.microsoft.com/office/powerpoint/2010/main" val="1589785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3 - 3 lines">
    <p:spTree>
      <p:nvGrpSpPr>
        <p:cNvPr id="1" name=""/>
        <p:cNvGrpSpPr/>
        <p:nvPr/>
      </p:nvGrpSpPr>
      <p:grpSpPr>
        <a:xfrm>
          <a:off x="0" y="0"/>
          <a:ext cx="0" cy="0"/>
          <a:chOff x="0" y="0"/>
          <a:chExt cx="0" cy="0"/>
        </a:xfrm>
      </p:grpSpPr>
      <p:sp>
        <p:nvSpPr>
          <p:cNvPr id="12" name="Title 1"/>
          <p:cNvSpPr>
            <a:spLocks noGrp="1"/>
          </p:cNvSpPr>
          <p:nvPr>
            <p:ph type="title"/>
          </p:nvPr>
        </p:nvSpPr>
        <p:spPr>
          <a:xfrm>
            <a:off x="466193" y="1285630"/>
            <a:ext cx="8254820" cy="1536486"/>
          </a:xfrm>
          <a:prstGeom prst="rect">
            <a:avLst/>
          </a:prstGeom>
        </p:spPr>
        <p:txBody>
          <a:bodyPr anchor="t"/>
          <a:lstStyle>
            <a:lvl1pPr algn="l">
              <a:defRPr sz="4000" b="1" i="0">
                <a:solidFill>
                  <a:srgbClr val="FFFFFF"/>
                </a:solidFill>
                <a:latin typeface="Arial" charset="0"/>
                <a:ea typeface="Arial" charset="0"/>
                <a:cs typeface="Arial" charset="0"/>
              </a:defRPr>
            </a:lvl1pPr>
          </a:lstStyle>
          <a:p>
            <a:r>
              <a:rPr lang="en-US" dirty="0"/>
              <a:t>Click to edit Master title style</a:t>
            </a:r>
          </a:p>
        </p:txBody>
      </p:sp>
      <p:sp>
        <p:nvSpPr>
          <p:cNvPr id="13" name="Text Placeholder 2"/>
          <p:cNvSpPr>
            <a:spLocks noGrp="1"/>
          </p:cNvSpPr>
          <p:nvPr>
            <p:ph type="body" idx="1" hasCustomPrompt="1"/>
          </p:nvPr>
        </p:nvSpPr>
        <p:spPr>
          <a:xfrm>
            <a:off x="466193" y="2822116"/>
            <a:ext cx="8254819" cy="1125007"/>
          </a:xfrm>
          <a:prstGeom prst="rect">
            <a:avLst/>
          </a:prstGeom>
        </p:spPr>
        <p:txBody>
          <a:bodyPr anchor="ctr"/>
          <a:lstStyle>
            <a:lvl1pPr marL="0" indent="0">
              <a:buNone/>
              <a:defRPr sz="3733"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
        <p:nvSpPr>
          <p:cNvPr id="14" name="Text Placeholder 4"/>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rgbClr val="FFFFFF"/>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4 - 2 lines">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BD0B18A-A590-1F47-8131-BFB6BE60127B}"/>
              </a:ext>
            </a:extLst>
          </p:cNvPr>
          <p:cNvSpPr>
            <a:spLocks noGrp="1"/>
          </p:cNvSpPr>
          <p:nvPr>
            <p:ph type="title"/>
          </p:nvPr>
        </p:nvSpPr>
        <p:spPr>
          <a:xfrm>
            <a:off x="466193" y="1285629"/>
            <a:ext cx="8254820" cy="1759821"/>
          </a:xfrm>
          <a:prstGeom prst="rect">
            <a:avLst/>
          </a:prstGeom>
        </p:spPr>
        <p:txBody>
          <a:bodyPr anchor="b"/>
          <a:lstStyle>
            <a:lvl1pPr algn="l">
              <a:defRPr sz="4000" b="1" i="0">
                <a:solidFill>
                  <a:srgbClr val="141F35"/>
                </a:solidFill>
                <a:latin typeface="Arial" charset="0"/>
                <a:ea typeface="Arial" charset="0"/>
                <a:cs typeface="Arial" charset="0"/>
              </a:defRPr>
            </a:lvl1pPr>
          </a:lstStyle>
          <a:p>
            <a:r>
              <a:rPr lang="en-US" dirty="0"/>
              <a:t>Click to edit Master title style</a:t>
            </a:r>
          </a:p>
        </p:txBody>
      </p:sp>
      <p:sp>
        <p:nvSpPr>
          <p:cNvPr id="13" name="Text Placeholder 2">
            <a:extLst>
              <a:ext uri="{FF2B5EF4-FFF2-40B4-BE49-F238E27FC236}">
                <a16:creationId xmlns:a16="http://schemas.microsoft.com/office/drawing/2014/main" id="{63E126F1-EAD1-B54A-A22F-06FD478709C6}"/>
              </a:ext>
            </a:extLst>
          </p:cNvPr>
          <p:cNvSpPr>
            <a:spLocks noGrp="1"/>
          </p:cNvSpPr>
          <p:nvPr>
            <p:ph type="body" idx="1" hasCustomPrompt="1"/>
          </p:nvPr>
        </p:nvSpPr>
        <p:spPr>
          <a:xfrm>
            <a:off x="466194" y="3045451"/>
            <a:ext cx="8254819" cy="2043481"/>
          </a:xfrm>
          <a:prstGeom prst="rect">
            <a:avLst/>
          </a:prstGeom>
        </p:spPr>
        <p:txBody>
          <a:bodyPr anchor="ctr"/>
          <a:lstStyle>
            <a:lvl1pPr marL="0" indent="0">
              <a:buNone/>
              <a:defRPr sz="3600" b="0" i="0">
                <a:solidFill>
                  <a:srgbClr val="141F35"/>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4 - 3 lin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80EC91E-0DCB-A643-A761-B02FE8B85F81}"/>
              </a:ext>
            </a:extLst>
          </p:cNvPr>
          <p:cNvSpPr>
            <a:spLocks noGrp="1"/>
          </p:cNvSpPr>
          <p:nvPr>
            <p:ph type="title"/>
          </p:nvPr>
        </p:nvSpPr>
        <p:spPr>
          <a:xfrm>
            <a:off x="466193" y="1285630"/>
            <a:ext cx="8254820" cy="1536486"/>
          </a:xfrm>
          <a:prstGeom prst="rect">
            <a:avLst/>
          </a:prstGeom>
        </p:spPr>
        <p:txBody>
          <a:bodyPr anchor="ctr"/>
          <a:lstStyle>
            <a:lvl1pPr algn="l">
              <a:defRPr sz="4000" b="1" i="0">
                <a:solidFill>
                  <a:srgbClr val="000000"/>
                </a:solidFill>
                <a:latin typeface="Arial" charset="0"/>
                <a:ea typeface="Arial" charset="0"/>
                <a:cs typeface="Arial" charset="0"/>
              </a:defRPr>
            </a:lvl1pPr>
          </a:lstStyle>
          <a:p>
            <a:r>
              <a:rPr lang="en-US" dirty="0"/>
              <a:t>Click to edit Master title style</a:t>
            </a:r>
          </a:p>
        </p:txBody>
      </p:sp>
      <p:sp>
        <p:nvSpPr>
          <p:cNvPr id="4" name="Text Placeholder 2">
            <a:extLst>
              <a:ext uri="{FF2B5EF4-FFF2-40B4-BE49-F238E27FC236}">
                <a16:creationId xmlns:a16="http://schemas.microsoft.com/office/drawing/2014/main" id="{4BEE24F5-1C10-EA43-A5E9-4FA75E3B567A}"/>
              </a:ext>
            </a:extLst>
          </p:cNvPr>
          <p:cNvSpPr>
            <a:spLocks noGrp="1"/>
          </p:cNvSpPr>
          <p:nvPr>
            <p:ph type="body" idx="1" hasCustomPrompt="1"/>
          </p:nvPr>
        </p:nvSpPr>
        <p:spPr>
          <a:xfrm>
            <a:off x="466193" y="2822116"/>
            <a:ext cx="8254819" cy="1125007"/>
          </a:xfrm>
          <a:prstGeom prst="rect">
            <a:avLst/>
          </a:prstGeom>
        </p:spPr>
        <p:txBody>
          <a:bodyPr anchor="ctr"/>
          <a:lstStyle>
            <a:lvl1pPr marL="0" indent="0">
              <a:buNone/>
              <a:defRPr sz="3600" b="1" i="0">
                <a:solidFill>
                  <a:srgbClr val="000000"/>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
        <p:nvSpPr>
          <p:cNvPr id="5" name="Text Placeholder 4">
            <a:extLst>
              <a:ext uri="{FF2B5EF4-FFF2-40B4-BE49-F238E27FC236}">
                <a16:creationId xmlns:a16="http://schemas.microsoft.com/office/drawing/2014/main" id="{1F3E558E-F970-FE4B-A336-F787DC785EE1}"/>
              </a:ext>
            </a:extLst>
          </p:cNvPr>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rgbClr val="000000"/>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extLst>
      <p:ext uri="{BB962C8B-B14F-4D97-AF65-F5344CB8AC3E}">
        <p14:creationId xmlns:p14="http://schemas.microsoft.com/office/powerpoint/2010/main" val="300397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5 - 2 line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EC55EE0-4991-C84B-8D68-5E2FDEE28568}"/>
              </a:ext>
            </a:extLst>
          </p:cNvPr>
          <p:cNvSpPr>
            <a:spLocks noGrp="1"/>
          </p:cNvSpPr>
          <p:nvPr>
            <p:ph type="title"/>
          </p:nvPr>
        </p:nvSpPr>
        <p:spPr>
          <a:xfrm>
            <a:off x="466193" y="1285629"/>
            <a:ext cx="8254820" cy="1759821"/>
          </a:xfrm>
          <a:prstGeom prst="rect">
            <a:avLst/>
          </a:prstGeom>
        </p:spPr>
        <p:txBody>
          <a:bodyPr anchor="b"/>
          <a:lstStyle>
            <a:lvl1pPr algn="l">
              <a:defRPr sz="4000" b="1" i="0">
                <a:solidFill>
                  <a:schemeClr val="bg1"/>
                </a:solidFill>
                <a:latin typeface="Arial" charset="0"/>
                <a:ea typeface="Arial" charset="0"/>
                <a:cs typeface="Arial" charset="0"/>
              </a:defRPr>
            </a:lvl1pPr>
          </a:lstStyle>
          <a:p>
            <a:r>
              <a:rPr lang="en-US" dirty="0"/>
              <a:t>Click to edit Master title style</a:t>
            </a:r>
          </a:p>
        </p:txBody>
      </p:sp>
      <p:sp>
        <p:nvSpPr>
          <p:cNvPr id="13" name="Text Placeholder 2">
            <a:extLst>
              <a:ext uri="{FF2B5EF4-FFF2-40B4-BE49-F238E27FC236}">
                <a16:creationId xmlns:a16="http://schemas.microsoft.com/office/drawing/2014/main" id="{7B2A2718-05E5-C445-AF69-76DA539853A1}"/>
              </a:ext>
            </a:extLst>
          </p:cNvPr>
          <p:cNvSpPr>
            <a:spLocks noGrp="1"/>
          </p:cNvSpPr>
          <p:nvPr>
            <p:ph type="body" idx="1" hasCustomPrompt="1"/>
          </p:nvPr>
        </p:nvSpPr>
        <p:spPr>
          <a:xfrm>
            <a:off x="466194" y="3045451"/>
            <a:ext cx="8254819" cy="2043481"/>
          </a:xfrm>
          <a:prstGeom prst="rect">
            <a:avLst/>
          </a:prstGeom>
        </p:spPr>
        <p:txBody>
          <a:bodyPr anchor="ctr"/>
          <a:lstStyle>
            <a:lvl1pPr marL="0" indent="0">
              <a:buNone/>
              <a:defRPr sz="3600" b="0"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Tree>
    <p:extLst>
      <p:ext uri="{BB962C8B-B14F-4D97-AF65-F5344CB8AC3E}">
        <p14:creationId xmlns:p14="http://schemas.microsoft.com/office/powerpoint/2010/main" val="1254940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5 - 3 lines">
    <p:spTree>
      <p:nvGrpSpPr>
        <p:cNvPr id="1" name=""/>
        <p:cNvGrpSpPr/>
        <p:nvPr/>
      </p:nvGrpSpPr>
      <p:grpSpPr>
        <a:xfrm>
          <a:off x="0" y="0"/>
          <a:ext cx="0" cy="0"/>
          <a:chOff x="0" y="0"/>
          <a:chExt cx="0" cy="0"/>
        </a:xfrm>
      </p:grpSpPr>
      <p:sp>
        <p:nvSpPr>
          <p:cNvPr id="7" name="Title 1"/>
          <p:cNvSpPr>
            <a:spLocks noGrp="1"/>
          </p:cNvSpPr>
          <p:nvPr>
            <p:ph type="title"/>
          </p:nvPr>
        </p:nvSpPr>
        <p:spPr>
          <a:xfrm>
            <a:off x="466193" y="1285630"/>
            <a:ext cx="8254820" cy="1536486"/>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dirty="0"/>
              <a:t>Click to edit Master title style</a:t>
            </a:r>
          </a:p>
        </p:txBody>
      </p:sp>
      <p:sp>
        <p:nvSpPr>
          <p:cNvPr id="8" name="Text Placeholder 2"/>
          <p:cNvSpPr>
            <a:spLocks noGrp="1"/>
          </p:cNvSpPr>
          <p:nvPr>
            <p:ph type="body" idx="1" hasCustomPrompt="1"/>
          </p:nvPr>
        </p:nvSpPr>
        <p:spPr>
          <a:xfrm>
            <a:off x="466193" y="2822116"/>
            <a:ext cx="8254819" cy="1125007"/>
          </a:xfrm>
          <a:prstGeom prst="rect">
            <a:avLst/>
          </a:prstGeom>
        </p:spPr>
        <p:txBody>
          <a:bodyPr anchor="ctr"/>
          <a:lstStyle>
            <a:lvl1pPr marL="0" indent="0">
              <a:buNone/>
              <a:defRPr sz="3733"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
        <p:nvSpPr>
          <p:cNvPr id="9" name="Text Placeholder 4"/>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Seate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CC98878-4F62-FF40-9D56-3D26743B3961}"/>
              </a:ext>
            </a:extLst>
          </p:cNvPr>
          <p:cNvSpPr>
            <a:spLocks noGrp="1"/>
          </p:cNvSpPr>
          <p:nvPr>
            <p:ph type="title"/>
          </p:nvPr>
        </p:nvSpPr>
        <p:spPr>
          <a:xfrm>
            <a:off x="1480931" y="1107963"/>
            <a:ext cx="6182139" cy="2130696"/>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a:t>Click to edit Master title style</a:t>
            </a:r>
            <a:endParaRPr lang="en-US" dirty="0"/>
          </a:p>
        </p:txBody>
      </p:sp>
      <p:sp>
        <p:nvSpPr>
          <p:cNvPr id="4" name="Text Placeholder 2">
            <a:extLst>
              <a:ext uri="{FF2B5EF4-FFF2-40B4-BE49-F238E27FC236}">
                <a16:creationId xmlns:a16="http://schemas.microsoft.com/office/drawing/2014/main" id="{78E36859-01C0-104C-ABA0-D4207CC85A4A}"/>
              </a:ext>
            </a:extLst>
          </p:cNvPr>
          <p:cNvSpPr>
            <a:spLocks noGrp="1"/>
          </p:cNvSpPr>
          <p:nvPr>
            <p:ph type="body" idx="1" hasCustomPrompt="1"/>
          </p:nvPr>
        </p:nvSpPr>
        <p:spPr>
          <a:xfrm>
            <a:off x="1480931" y="3238659"/>
            <a:ext cx="6182139" cy="843755"/>
          </a:xfrm>
          <a:prstGeom prst="rect">
            <a:avLst/>
          </a:prstGeom>
        </p:spPr>
        <p:txBody>
          <a:bodyPr anchor="ctr"/>
          <a:lstStyle>
            <a:lvl1pPr marL="0" indent="0">
              <a:buNone/>
              <a:defRPr sz="2800" b="1" i="0" baseline="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Module or Week #</a:t>
            </a:r>
          </a:p>
        </p:txBody>
      </p:sp>
      <p:sp>
        <p:nvSpPr>
          <p:cNvPr id="5" name="Text Placeholder 4">
            <a:extLst>
              <a:ext uri="{FF2B5EF4-FFF2-40B4-BE49-F238E27FC236}">
                <a16:creationId xmlns:a16="http://schemas.microsoft.com/office/drawing/2014/main" id="{7B737753-7CD0-A548-B0A1-32CF434A7B14}"/>
              </a:ext>
            </a:extLst>
          </p:cNvPr>
          <p:cNvSpPr>
            <a:spLocks noGrp="1"/>
          </p:cNvSpPr>
          <p:nvPr>
            <p:ph type="body" sz="quarter" idx="3" hasCustomPrompt="1"/>
          </p:nvPr>
        </p:nvSpPr>
        <p:spPr>
          <a:xfrm>
            <a:off x="1480931" y="4201732"/>
            <a:ext cx="6182139" cy="707391"/>
          </a:xfrm>
          <a:prstGeom prst="rect">
            <a:avLst/>
          </a:prstGeom>
        </p:spPr>
        <p:txBody>
          <a:bodyPr anchor="ctr"/>
          <a:lstStyle>
            <a:lvl1pPr marL="0" indent="0">
              <a:buNone/>
              <a:defRPr sz="2400" b="1" i="0" baseline="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Instructor Name</a:t>
            </a:r>
          </a:p>
        </p:txBody>
      </p:sp>
    </p:spTree>
    <p:extLst>
      <p:ext uri="{BB962C8B-B14F-4D97-AF65-F5344CB8AC3E}">
        <p14:creationId xmlns:p14="http://schemas.microsoft.com/office/powerpoint/2010/main" val="1591199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6 - 2 lin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2EE2B5-1F0F-9E4B-B5CA-9E717F5F186B}"/>
              </a:ext>
            </a:extLst>
          </p:cNvPr>
          <p:cNvSpPr>
            <a:spLocks noGrp="1"/>
          </p:cNvSpPr>
          <p:nvPr>
            <p:ph type="title"/>
          </p:nvPr>
        </p:nvSpPr>
        <p:spPr>
          <a:xfrm>
            <a:off x="466193" y="1285629"/>
            <a:ext cx="8254820" cy="1759821"/>
          </a:xfrm>
          <a:prstGeom prst="rect">
            <a:avLst/>
          </a:prstGeom>
        </p:spPr>
        <p:txBody>
          <a:bodyPr anchor="b"/>
          <a:lstStyle>
            <a:lvl1pPr algn="l">
              <a:defRPr sz="4000" b="1" i="0">
                <a:solidFill>
                  <a:srgbClr val="141F35"/>
                </a:solidFill>
                <a:latin typeface="Arial" charset="0"/>
                <a:ea typeface="Arial" charset="0"/>
                <a:cs typeface="Arial"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29B241E2-8FB6-F943-B798-E26260114898}"/>
              </a:ext>
            </a:extLst>
          </p:cNvPr>
          <p:cNvSpPr>
            <a:spLocks noGrp="1"/>
          </p:cNvSpPr>
          <p:nvPr>
            <p:ph type="body" idx="1" hasCustomPrompt="1"/>
          </p:nvPr>
        </p:nvSpPr>
        <p:spPr>
          <a:xfrm>
            <a:off x="466194" y="3045451"/>
            <a:ext cx="8254819" cy="2043481"/>
          </a:xfrm>
          <a:prstGeom prst="rect">
            <a:avLst/>
          </a:prstGeom>
        </p:spPr>
        <p:txBody>
          <a:bodyPr anchor="ctr"/>
          <a:lstStyle>
            <a:lvl1pPr marL="0" indent="0">
              <a:buNone/>
              <a:defRPr sz="3600" b="0" i="0">
                <a:solidFill>
                  <a:srgbClr val="141F35"/>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Tree>
    <p:extLst>
      <p:ext uri="{BB962C8B-B14F-4D97-AF65-F5344CB8AC3E}">
        <p14:creationId xmlns:p14="http://schemas.microsoft.com/office/powerpoint/2010/main" val="3395872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6 - 3 lines">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8F791B3-0D7B-A641-958B-5DAE14682DC0}"/>
              </a:ext>
            </a:extLst>
          </p:cNvPr>
          <p:cNvSpPr>
            <a:spLocks noGrp="1"/>
          </p:cNvSpPr>
          <p:nvPr>
            <p:ph type="title"/>
          </p:nvPr>
        </p:nvSpPr>
        <p:spPr>
          <a:xfrm>
            <a:off x="466193" y="1285630"/>
            <a:ext cx="8254820" cy="1536486"/>
          </a:xfrm>
          <a:prstGeom prst="rect">
            <a:avLst/>
          </a:prstGeom>
        </p:spPr>
        <p:txBody>
          <a:bodyPr anchor="t"/>
          <a:lstStyle>
            <a:lvl1pPr algn="l">
              <a:defRPr b="1" i="0">
                <a:solidFill>
                  <a:srgbClr val="141F35"/>
                </a:solidFill>
                <a:latin typeface="Arial" charset="0"/>
                <a:ea typeface="Arial" charset="0"/>
                <a:cs typeface="Arial" charset="0"/>
              </a:defRPr>
            </a:lvl1pPr>
          </a:lstStyle>
          <a:p>
            <a:r>
              <a:rPr lang="en-US" dirty="0"/>
              <a:t>Click to edit Master title style</a:t>
            </a:r>
          </a:p>
        </p:txBody>
      </p:sp>
      <p:sp>
        <p:nvSpPr>
          <p:cNvPr id="13" name="Text Placeholder 2">
            <a:extLst>
              <a:ext uri="{FF2B5EF4-FFF2-40B4-BE49-F238E27FC236}">
                <a16:creationId xmlns:a16="http://schemas.microsoft.com/office/drawing/2014/main" id="{DEB98696-0B62-D14A-A6D3-4F3BC1771EBF}"/>
              </a:ext>
            </a:extLst>
          </p:cNvPr>
          <p:cNvSpPr>
            <a:spLocks noGrp="1"/>
          </p:cNvSpPr>
          <p:nvPr>
            <p:ph type="body" idx="1" hasCustomPrompt="1"/>
          </p:nvPr>
        </p:nvSpPr>
        <p:spPr>
          <a:xfrm>
            <a:off x="466193" y="2822116"/>
            <a:ext cx="8254819" cy="1125007"/>
          </a:xfrm>
          <a:prstGeom prst="rect">
            <a:avLst/>
          </a:prstGeom>
        </p:spPr>
        <p:txBody>
          <a:bodyPr anchor="ctr"/>
          <a:lstStyle>
            <a:lvl1pPr marL="0" indent="0">
              <a:buNone/>
              <a:defRPr sz="3733" b="1" i="0">
                <a:solidFill>
                  <a:srgbClr val="141F35"/>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
        <p:nvSpPr>
          <p:cNvPr id="14" name="Text Placeholder 4">
            <a:extLst>
              <a:ext uri="{FF2B5EF4-FFF2-40B4-BE49-F238E27FC236}">
                <a16:creationId xmlns:a16="http://schemas.microsoft.com/office/drawing/2014/main" id="{D413DD53-F98E-A44F-AF88-314E929E9FC4}"/>
              </a:ext>
            </a:extLst>
          </p:cNvPr>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rgbClr val="141F35"/>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Width">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44EEFD8-D5D5-0947-9D3C-AF1FB5570712}"/>
              </a:ext>
            </a:extLst>
          </p:cNvPr>
          <p:cNvSpPr>
            <a:spLocks noGrp="1"/>
          </p:cNvSpPr>
          <p:nvPr>
            <p:ph idx="1"/>
          </p:nvPr>
        </p:nvSpPr>
        <p:spPr>
          <a:xfrm>
            <a:off x="457200" y="776614"/>
            <a:ext cx="8098637" cy="4071834"/>
          </a:xfrm>
          <a:prstGeom prst="rect">
            <a:avLst/>
          </a:prstGeom>
        </p:spPr>
        <p:txBody>
          <a:bodyPr vert="horz" lIns="91440" tIns="45720" rIns="91440" bIns="45720" rtlCol="0" anchor="ctr">
            <a:normAutofit/>
          </a:bodyPr>
          <a:lstStyle>
            <a:lvl1pPr>
              <a:spcBef>
                <a:spcPts val="72"/>
              </a:spcBef>
              <a:spcAft>
                <a:spcPts val="1200"/>
              </a:spcAft>
              <a:defRPr sz="2800">
                <a:latin typeface="Arial" panose="020B0604020202020204" pitchFamily="34" charset="0"/>
                <a:cs typeface="Arial" panose="020B0604020202020204" pitchFamily="34" charset="0"/>
              </a:defRPr>
            </a:lvl1pPr>
            <a:lvl2pPr>
              <a:spcBef>
                <a:spcPts val="100"/>
              </a:spcBef>
              <a:spcAft>
                <a:spcPts val="600"/>
              </a:spcAft>
              <a:defRPr sz="2400">
                <a:latin typeface="Arial" panose="020B0604020202020204" pitchFamily="34" charset="0"/>
                <a:cs typeface="Arial" panose="020B0604020202020204" pitchFamily="34" charset="0"/>
              </a:defRPr>
            </a:lvl2pPr>
            <a:lvl3pPr>
              <a:spcBef>
                <a:spcPts val="100"/>
              </a:spcBef>
              <a:spcAft>
                <a:spcPts val="600"/>
              </a:spcAft>
              <a:defRPr sz="2000">
                <a:latin typeface="Arial" panose="020B0604020202020204" pitchFamily="34" charset="0"/>
                <a:cs typeface="Arial" panose="020B0604020202020204" pitchFamily="34" charset="0"/>
              </a:defRPr>
            </a:lvl3pPr>
            <a:lvl4pPr>
              <a:spcBef>
                <a:spcPts val="100"/>
              </a:spcBef>
              <a:spcAft>
                <a:spcPts val="600"/>
              </a:spcAft>
              <a:defRPr sz="2000">
                <a:latin typeface="Arial" panose="020B0604020202020204" pitchFamily="34" charset="0"/>
                <a:cs typeface="Arial" panose="020B0604020202020204" pitchFamily="34" charset="0"/>
              </a:defRPr>
            </a:lvl4pPr>
            <a:lvl5pPr>
              <a:spcBef>
                <a:spcPts val="100"/>
              </a:spcBef>
              <a:spcAft>
                <a:spcPts val="600"/>
              </a:spcAft>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a:extLst>
              <a:ext uri="{FF2B5EF4-FFF2-40B4-BE49-F238E27FC236}">
                <a16:creationId xmlns:a16="http://schemas.microsoft.com/office/drawing/2014/main" id="{B85042B6-CAB7-3846-8466-8260AB8B8204}"/>
              </a:ext>
            </a:extLst>
          </p:cNvPr>
          <p:cNvSpPr>
            <a:spLocks noGrp="1"/>
          </p:cNvSpPr>
          <p:nvPr>
            <p:ph type="title"/>
          </p:nvPr>
        </p:nvSpPr>
        <p:spPr>
          <a:xfrm>
            <a:off x="457200" y="63944"/>
            <a:ext cx="8098637" cy="712670"/>
          </a:xfrm>
          <a:prstGeom prst="rect">
            <a:avLst/>
          </a:prstGeom>
        </p:spPr>
        <p:txBody>
          <a:bodyPr vert="horz" lIns="91440" tIns="45720" rIns="91440" bIns="45720" rtlCol="0" anchor="t">
            <a:normAutofit/>
          </a:bodyPr>
          <a:lstStyle/>
          <a:p>
            <a:r>
              <a:rPr lang="en-US" dirty="0"/>
              <a:t>Click to edit Master title style</a:t>
            </a:r>
          </a:p>
        </p:txBody>
      </p:sp>
      <p:sp>
        <p:nvSpPr>
          <p:cNvPr id="10" name="Text Placeholder 9">
            <a:extLst>
              <a:ext uri="{FF2B5EF4-FFF2-40B4-BE49-F238E27FC236}">
                <a16:creationId xmlns:a16="http://schemas.microsoft.com/office/drawing/2014/main" id="{AF210522-D06D-3B45-8E45-095BD2E984AA}"/>
              </a:ext>
            </a:extLst>
          </p:cNvPr>
          <p:cNvSpPr>
            <a:spLocks noGrp="1"/>
          </p:cNvSpPr>
          <p:nvPr>
            <p:ph type="body" sz="quarter" idx="10" hasCustomPrompt="1"/>
          </p:nvPr>
        </p:nvSpPr>
        <p:spPr>
          <a:xfrm>
            <a:off x="457200" y="4848225"/>
            <a:ext cx="8099425" cy="295275"/>
          </a:xfrm>
          <a:prstGeom prst="rect">
            <a:avLst/>
          </a:prstGeom>
        </p:spPr>
        <p:txBody>
          <a:bodyPr/>
          <a:lstStyle>
            <a:lvl1pPr>
              <a:defRPr sz="1200"/>
            </a:lvl1pPr>
          </a:lstStyle>
          <a:p>
            <a:pPr lvl="0"/>
            <a:r>
              <a:rPr lang="en-US" dirty="0"/>
              <a:t>Insert Citation</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een Screen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44EEFD8-D5D5-0947-9D3C-AF1FB5570712}"/>
              </a:ext>
            </a:extLst>
          </p:cNvPr>
          <p:cNvSpPr>
            <a:spLocks noGrp="1"/>
          </p:cNvSpPr>
          <p:nvPr>
            <p:ph idx="1"/>
          </p:nvPr>
        </p:nvSpPr>
        <p:spPr>
          <a:xfrm>
            <a:off x="2286000" y="1280160"/>
            <a:ext cx="6270625" cy="3568287"/>
          </a:xfrm>
          <a:prstGeom prst="rect">
            <a:avLst/>
          </a:prstGeom>
        </p:spPr>
        <p:txBody>
          <a:bodyPr vert="horz" lIns="91440" tIns="45720" rIns="91440" bIns="45720" rtlCol="0" anchor="ctr">
            <a:normAutofit/>
          </a:bodyPr>
          <a:lstStyle>
            <a:lvl1pPr>
              <a:spcBef>
                <a:spcPts val="72"/>
              </a:spcBef>
              <a:spcAft>
                <a:spcPts val="1200"/>
              </a:spcAft>
              <a:defRPr sz="2800">
                <a:latin typeface="Arial" panose="020B0604020202020204" pitchFamily="34" charset="0"/>
                <a:cs typeface="Arial" panose="020B0604020202020204" pitchFamily="34" charset="0"/>
              </a:defRPr>
            </a:lvl1pPr>
            <a:lvl2pPr>
              <a:spcBef>
                <a:spcPts val="100"/>
              </a:spcBef>
              <a:spcAft>
                <a:spcPts val="600"/>
              </a:spcAft>
              <a:defRPr sz="2400">
                <a:latin typeface="Arial" panose="020B0604020202020204" pitchFamily="34" charset="0"/>
                <a:cs typeface="Arial" panose="020B0604020202020204" pitchFamily="34" charset="0"/>
              </a:defRPr>
            </a:lvl2pPr>
            <a:lvl3pPr>
              <a:spcBef>
                <a:spcPts val="100"/>
              </a:spcBef>
              <a:spcAft>
                <a:spcPts val="600"/>
              </a:spcAft>
              <a:defRPr sz="2000">
                <a:latin typeface="Arial" panose="020B0604020202020204" pitchFamily="34" charset="0"/>
                <a:cs typeface="Arial" panose="020B0604020202020204" pitchFamily="34" charset="0"/>
              </a:defRPr>
            </a:lvl3pPr>
            <a:lvl4pPr>
              <a:spcBef>
                <a:spcPts val="100"/>
              </a:spcBef>
              <a:spcAft>
                <a:spcPts val="600"/>
              </a:spcAft>
              <a:defRPr sz="2000">
                <a:latin typeface="Arial" panose="020B0604020202020204" pitchFamily="34" charset="0"/>
                <a:cs typeface="Arial" panose="020B0604020202020204" pitchFamily="34" charset="0"/>
              </a:defRPr>
            </a:lvl4pPr>
            <a:lvl5pPr>
              <a:spcBef>
                <a:spcPts val="100"/>
              </a:spcBef>
              <a:spcAft>
                <a:spcPts val="600"/>
              </a:spcAft>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a:extLst>
              <a:ext uri="{FF2B5EF4-FFF2-40B4-BE49-F238E27FC236}">
                <a16:creationId xmlns:a16="http://schemas.microsoft.com/office/drawing/2014/main" id="{B85042B6-CAB7-3846-8466-8260AB8B8204}"/>
              </a:ext>
            </a:extLst>
          </p:cNvPr>
          <p:cNvSpPr>
            <a:spLocks noGrp="1"/>
          </p:cNvSpPr>
          <p:nvPr>
            <p:ph type="title"/>
          </p:nvPr>
        </p:nvSpPr>
        <p:spPr>
          <a:xfrm>
            <a:off x="2286001" y="63944"/>
            <a:ext cx="6270624" cy="1216216"/>
          </a:xfrm>
          <a:prstGeom prst="rect">
            <a:avLst/>
          </a:prstGeom>
        </p:spPr>
        <p:txBody>
          <a:bodyPr vert="horz" lIns="91440" tIns="45720" rIns="91440" bIns="45720" rtlCol="0" anchor="t">
            <a:normAutofit/>
          </a:bodyPr>
          <a:lstStyle/>
          <a:p>
            <a:r>
              <a:rPr lang="en-US" dirty="0"/>
              <a:t>Click to edit Master title style</a:t>
            </a:r>
          </a:p>
        </p:txBody>
      </p:sp>
      <p:sp>
        <p:nvSpPr>
          <p:cNvPr id="10" name="Text Placeholder 9">
            <a:extLst>
              <a:ext uri="{FF2B5EF4-FFF2-40B4-BE49-F238E27FC236}">
                <a16:creationId xmlns:a16="http://schemas.microsoft.com/office/drawing/2014/main" id="{AF210522-D06D-3B45-8E45-095BD2E984AA}"/>
              </a:ext>
            </a:extLst>
          </p:cNvPr>
          <p:cNvSpPr>
            <a:spLocks noGrp="1"/>
          </p:cNvSpPr>
          <p:nvPr>
            <p:ph type="body" sz="quarter" idx="10" hasCustomPrompt="1"/>
          </p:nvPr>
        </p:nvSpPr>
        <p:spPr>
          <a:xfrm>
            <a:off x="457200" y="4848225"/>
            <a:ext cx="8099425" cy="295275"/>
          </a:xfrm>
          <a:prstGeom prst="rect">
            <a:avLst/>
          </a:prstGeom>
        </p:spPr>
        <p:txBody>
          <a:bodyPr/>
          <a:lstStyle>
            <a:lvl1pPr>
              <a:defRPr sz="1200"/>
            </a:lvl1pPr>
          </a:lstStyle>
          <a:p>
            <a:pPr lvl="0"/>
            <a:r>
              <a:rPr lang="en-US" dirty="0"/>
              <a:t>Insert Citation</a:t>
            </a:r>
          </a:p>
        </p:txBody>
      </p:sp>
    </p:spTree>
    <p:extLst>
      <p:ext uri="{BB962C8B-B14F-4D97-AF65-F5344CB8AC3E}">
        <p14:creationId xmlns:p14="http://schemas.microsoft.com/office/powerpoint/2010/main" val="25672641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een Screen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44EEFD8-D5D5-0947-9D3C-AF1FB5570712}"/>
              </a:ext>
            </a:extLst>
          </p:cNvPr>
          <p:cNvSpPr>
            <a:spLocks noGrp="1"/>
          </p:cNvSpPr>
          <p:nvPr>
            <p:ph idx="1"/>
          </p:nvPr>
        </p:nvSpPr>
        <p:spPr>
          <a:xfrm>
            <a:off x="457200" y="1280160"/>
            <a:ext cx="6407331" cy="3568287"/>
          </a:xfrm>
          <a:prstGeom prst="rect">
            <a:avLst/>
          </a:prstGeom>
        </p:spPr>
        <p:txBody>
          <a:bodyPr vert="horz" lIns="91440" tIns="45720" rIns="91440" bIns="45720" rtlCol="0" anchor="ctr">
            <a:normAutofit/>
          </a:bodyPr>
          <a:lstStyle>
            <a:lvl1pPr>
              <a:spcBef>
                <a:spcPts val="72"/>
              </a:spcBef>
              <a:spcAft>
                <a:spcPts val="1200"/>
              </a:spcAft>
              <a:defRPr sz="2800">
                <a:latin typeface="Arial" panose="020B0604020202020204" pitchFamily="34" charset="0"/>
                <a:cs typeface="Arial" panose="020B0604020202020204" pitchFamily="34" charset="0"/>
              </a:defRPr>
            </a:lvl1pPr>
            <a:lvl2pPr>
              <a:spcBef>
                <a:spcPts val="100"/>
              </a:spcBef>
              <a:spcAft>
                <a:spcPts val="600"/>
              </a:spcAft>
              <a:defRPr sz="2400">
                <a:latin typeface="Arial" panose="020B0604020202020204" pitchFamily="34" charset="0"/>
                <a:cs typeface="Arial" panose="020B0604020202020204" pitchFamily="34" charset="0"/>
              </a:defRPr>
            </a:lvl2pPr>
            <a:lvl3pPr>
              <a:spcBef>
                <a:spcPts val="100"/>
              </a:spcBef>
              <a:spcAft>
                <a:spcPts val="600"/>
              </a:spcAft>
              <a:defRPr sz="2000">
                <a:latin typeface="Arial" panose="020B0604020202020204" pitchFamily="34" charset="0"/>
                <a:cs typeface="Arial" panose="020B0604020202020204" pitchFamily="34" charset="0"/>
              </a:defRPr>
            </a:lvl3pPr>
            <a:lvl4pPr>
              <a:spcBef>
                <a:spcPts val="100"/>
              </a:spcBef>
              <a:spcAft>
                <a:spcPts val="600"/>
              </a:spcAft>
              <a:defRPr sz="2000">
                <a:latin typeface="Arial" panose="020B0604020202020204" pitchFamily="34" charset="0"/>
                <a:cs typeface="Arial" panose="020B0604020202020204" pitchFamily="34" charset="0"/>
              </a:defRPr>
            </a:lvl4pPr>
            <a:lvl5pPr>
              <a:spcBef>
                <a:spcPts val="100"/>
              </a:spcBef>
              <a:spcAft>
                <a:spcPts val="600"/>
              </a:spcAft>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a:extLst>
              <a:ext uri="{FF2B5EF4-FFF2-40B4-BE49-F238E27FC236}">
                <a16:creationId xmlns:a16="http://schemas.microsoft.com/office/drawing/2014/main" id="{B85042B6-CAB7-3846-8466-8260AB8B8204}"/>
              </a:ext>
            </a:extLst>
          </p:cNvPr>
          <p:cNvSpPr>
            <a:spLocks noGrp="1"/>
          </p:cNvSpPr>
          <p:nvPr>
            <p:ph type="title"/>
          </p:nvPr>
        </p:nvSpPr>
        <p:spPr>
          <a:xfrm>
            <a:off x="457200" y="63944"/>
            <a:ext cx="6407331" cy="1216216"/>
          </a:xfrm>
          <a:prstGeom prst="rect">
            <a:avLst/>
          </a:prstGeom>
        </p:spPr>
        <p:txBody>
          <a:bodyPr vert="horz" lIns="91440" tIns="45720" rIns="91440" bIns="45720" rtlCol="0" anchor="t">
            <a:normAutofit/>
          </a:bodyPr>
          <a:lstStyle/>
          <a:p>
            <a:r>
              <a:rPr lang="en-US" dirty="0"/>
              <a:t>Click to edit Master title style</a:t>
            </a:r>
          </a:p>
        </p:txBody>
      </p:sp>
      <p:sp>
        <p:nvSpPr>
          <p:cNvPr id="10" name="Text Placeholder 9">
            <a:extLst>
              <a:ext uri="{FF2B5EF4-FFF2-40B4-BE49-F238E27FC236}">
                <a16:creationId xmlns:a16="http://schemas.microsoft.com/office/drawing/2014/main" id="{AF210522-D06D-3B45-8E45-095BD2E984AA}"/>
              </a:ext>
            </a:extLst>
          </p:cNvPr>
          <p:cNvSpPr>
            <a:spLocks noGrp="1"/>
          </p:cNvSpPr>
          <p:nvPr>
            <p:ph type="body" sz="quarter" idx="10" hasCustomPrompt="1"/>
          </p:nvPr>
        </p:nvSpPr>
        <p:spPr>
          <a:xfrm>
            <a:off x="457200" y="4848225"/>
            <a:ext cx="8099425" cy="295275"/>
          </a:xfrm>
          <a:prstGeom prst="rect">
            <a:avLst/>
          </a:prstGeom>
        </p:spPr>
        <p:txBody>
          <a:bodyPr/>
          <a:lstStyle>
            <a:lvl1pPr>
              <a:defRPr sz="1200"/>
            </a:lvl1pPr>
          </a:lstStyle>
          <a:p>
            <a:pPr lvl="0"/>
            <a:r>
              <a:rPr lang="en-US" dirty="0"/>
              <a:t>Insert Citation</a:t>
            </a:r>
          </a:p>
        </p:txBody>
      </p:sp>
    </p:spTree>
    <p:extLst>
      <p:ext uri="{BB962C8B-B14F-4D97-AF65-F5344CB8AC3E}">
        <p14:creationId xmlns:p14="http://schemas.microsoft.com/office/powerpoint/2010/main" val="4723256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ated Live Session">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44EEFD8-D5D5-0947-9D3C-AF1FB5570712}"/>
              </a:ext>
            </a:extLst>
          </p:cNvPr>
          <p:cNvSpPr>
            <a:spLocks noGrp="1"/>
          </p:cNvSpPr>
          <p:nvPr>
            <p:ph idx="1"/>
          </p:nvPr>
        </p:nvSpPr>
        <p:spPr>
          <a:xfrm>
            <a:off x="1327760" y="1280160"/>
            <a:ext cx="6331906" cy="3568287"/>
          </a:xfrm>
          <a:prstGeom prst="rect">
            <a:avLst/>
          </a:prstGeom>
        </p:spPr>
        <p:txBody>
          <a:bodyPr vert="horz" lIns="91440" tIns="45720" rIns="91440" bIns="45720" rtlCol="0" anchor="ctr">
            <a:normAutofit/>
          </a:bodyPr>
          <a:lstStyle>
            <a:lvl1pPr>
              <a:spcBef>
                <a:spcPts val="72"/>
              </a:spcBef>
              <a:spcAft>
                <a:spcPts val="1200"/>
              </a:spcAft>
              <a:defRPr sz="2800">
                <a:latin typeface="Arial" panose="020B0604020202020204" pitchFamily="34" charset="0"/>
                <a:cs typeface="Arial" panose="020B0604020202020204" pitchFamily="34" charset="0"/>
              </a:defRPr>
            </a:lvl1pPr>
            <a:lvl2pPr>
              <a:spcBef>
                <a:spcPts val="100"/>
              </a:spcBef>
              <a:spcAft>
                <a:spcPts val="600"/>
              </a:spcAft>
              <a:defRPr sz="2400">
                <a:latin typeface="Arial" panose="020B0604020202020204" pitchFamily="34" charset="0"/>
                <a:cs typeface="Arial" panose="020B0604020202020204" pitchFamily="34" charset="0"/>
              </a:defRPr>
            </a:lvl2pPr>
            <a:lvl3pPr>
              <a:spcBef>
                <a:spcPts val="100"/>
              </a:spcBef>
              <a:spcAft>
                <a:spcPts val="600"/>
              </a:spcAft>
              <a:defRPr sz="2000">
                <a:latin typeface="Arial" panose="020B0604020202020204" pitchFamily="34" charset="0"/>
                <a:cs typeface="Arial" panose="020B0604020202020204" pitchFamily="34" charset="0"/>
              </a:defRPr>
            </a:lvl3pPr>
            <a:lvl4pPr>
              <a:spcBef>
                <a:spcPts val="100"/>
              </a:spcBef>
              <a:spcAft>
                <a:spcPts val="600"/>
              </a:spcAft>
              <a:defRPr sz="2000">
                <a:latin typeface="Arial" panose="020B0604020202020204" pitchFamily="34" charset="0"/>
                <a:cs typeface="Arial" panose="020B0604020202020204" pitchFamily="34" charset="0"/>
              </a:defRPr>
            </a:lvl4pPr>
            <a:lvl5pPr>
              <a:spcBef>
                <a:spcPts val="100"/>
              </a:spcBef>
              <a:spcAft>
                <a:spcPts val="600"/>
              </a:spcAft>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a:extLst>
              <a:ext uri="{FF2B5EF4-FFF2-40B4-BE49-F238E27FC236}">
                <a16:creationId xmlns:a16="http://schemas.microsoft.com/office/drawing/2014/main" id="{B85042B6-CAB7-3846-8466-8260AB8B8204}"/>
              </a:ext>
            </a:extLst>
          </p:cNvPr>
          <p:cNvSpPr>
            <a:spLocks noGrp="1"/>
          </p:cNvSpPr>
          <p:nvPr>
            <p:ph type="title"/>
          </p:nvPr>
        </p:nvSpPr>
        <p:spPr>
          <a:xfrm>
            <a:off x="1327758" y="63944"/>
            <a:ext cx="6331907" cy="1216216"/>
          </a:xfrm>
          <a:prstGeom prst="rect">
            <a:avLst/>
          </a:prstGeom>
        </p:spPr>
        <p:txBody>
          <a:bodyPr vert="horz" lIns="91440" tIns="45720" rIns="91440" bIns="45720" rtlCol="0" anchor="t">
            <a:normAutofit/>
          </a:bodyPr>
          <a:lstStyle/>
          <a:p>
            <a:r>
              <a:rPr lang="en-US" dirty="0"/>
              <a:t>Click to edit Master title style</a:t>
            </a:r>
          </a:p>
        </p:txBody>
      </p:sp>
      <p:sp>
        <p:nvSpPr>
          <p:cNvPr id="10" name="Text Placeholder 9">
            <a:extLst>
              <a:ext uri="{FF2B5EF4-FFF2-40B4-BE49-F238E27FC236}">
                <a16:creationId xmlns:a16="http://schemas.microsoft.com/office/drawing/2014/main" id="{AF210522-D06D-3B45-8E45-095BD2E984AA}"/>
              </a:ext>
            </a:extLst>
          </p:cNvPr>
          <p:cNvSpPr>
            <a:spLocks noGrp="1"/>
          </p:cNvSpPr>
          <p:nvPr>
            <p:ph type="body" sz="quarter" idx="10" hasCustomPrompt="1"/>
          </p:nvPr>
        </p:nvSpPr>
        <p:spPr>
          <a:xfrm>
            <a:off x="457200" y="4848225"/>
            <a:ext cx="8099425" cy="295275"/>
          </a:xfrm>
          <a:prstGeom prst="rect">
            <a:avLst/>
          </a:prstGeom>
        </p:spPr>
        <p:txBody>
          <a:bodyPr/>
          <a:lstStyle>
            <a:lvl1pPr>
              <a:defRPr sz="1200"/>
            </a:lvl1pPr>
          </a:lstStyle>
          <a:p>
            <a:pPr lvl="0"/>
            <a:r>
              <a:rPr lang="en-US" dirty="0"/>
              <a:t>Insert Citation</a:t>
            </a:r>
          </a:p>
        </p:txBody>
      </p:sp>
    </p:spTree>
    <p:extLst>
      <p:ext uri="{BB962C8B-B14F-4D97-AF65-F5344CB8AC3E}">
        <p14:creationId xmlns:p14="http://schemas.microsoft.com/office/powerpoint/2010/main" val="39905641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anding Live Session">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44EEFD8-D5D5-0947-9D3C-AF1FB5570712}"/>
              </a:ext>
            </a:extLst>
          </p:cNvPr>
          <p:cNvSpPr>
            <a:spLocks noGrp="1"/>
          </p:cNvSpPr>
          <p:nvPr>
            <p:ph idx="1"/>
          </p:nvPr>
        </p:nvSpPr>
        <p:spPr>
          <a:xfrm>
            <a:off x="457201" y="719852"/>
            <a:ext cx="5029200" cy="4128595"/>
          </a:xfrm>
          <a:prstGeom prst="rect">
            <a:avLst/>
          </a:prstGeom>
        </p:spPr>
        <p:txBody>
          <a:bodyPr vert="horz" lIns="91440" tIns="45720" rIns="91440" bIns="45720" rtlCol="0" anchor="ctr">
            <a:normAutofit/>
          </a:bodyPr>
          <a:lstStyle>
            <a:lvl1pPr>
              <a:spcBef>
                <a:spcPts val="72"/>
              </a:spcBef>
              <a:spcAft>
                <a:spcPts val="1200"/>
              </a:spcAft>
              <a:defRPr sz="2800">
                <a:latin typeface="Arial" panose="020B0604020202020204" pitchFamily="34" charset="0"/>
                <a:cs typeface="Arial" panose="020B0604020202020204" pitchFamily="34" charset="0"/>
              </a:defRPr>
            </a:lvl1pPr>
            <a:lvl2pPr>
              <a:spcBef>
                <a:spcPts val="100"/>
              </a:spcBef>
              <a:spcAft>
                <a:spcPts val="600"/>
              </a:spcAft>
              <a:defRPr sz="2400">
                <a:latin typeface="Arial" panose="020B0604020202020204" pitchFamily="34" charset="0"/>
                <a:cs typeface="Arial" panose="020B0604020202020204" pitchFamily="34" charset="0"/>
              </a:defRPr>
            </a:lvl2pPr>
            <a:lvl3pPr>
              <a:spcBef>
                <a:spcPts val="100"/>
              </a:spcBef>
              <a:spcAft>
                <a:spcPts val="600"/>
              </a:spcAft>
              <a:defRPr sz="2000">
                <a:latin typeface="Arial" panose="020B0604020202020204" pitchFamily="34" charset="0"/>
                <a:cs typeface="Arial" panose="020B0604020202020204" pitchFamily="34" charset="0"/>
              </a:defRPr>
            </a:lvl3pPr>
            <a:lvl4pPr>
              <a:spcBef>
                <a:spcPts val="100"/>
              </a:spcBef>
              <a:spcAft>
                <a:spcPts val="600"/>
              </a:spcAft>
              <a:defRPr sz="2000">
                <a:latin typeface="Arial" panose="020B0604020202020204" pitchFamily="34" charset="0"/>
                <a:cs typeface="Arial" panose="020B0604020202020204" pitchFamily="34" charset="0"/>
              </a:defRPr>
            </a:lvl4pPr>
            <a:lvl5pPr>
              <a:spcBef>
                <a:spcPts val="100"/>
              </a:spcBef>
              <a:spcAft>
                <a:spcPts val="600"/>
              </a:spcAft>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a:extLst>
              <a:ext uri="{FF2B5EF4-FFF2-40B4-BE49-F238E27FC236}">
                <a16:creationId xmlns:a16="http://schemas.microsoft.com/office/drawing/2014/main" id="{B85042B6-CAB7-3846-8466-8260AB8B8204}"/>
              </a:ext>
            </a:extLst>
          </p:cNvPr>
          <p:cNvSpPr>
            <a:spLocks noGrp="1"/>
          </p:cNvSpPr>
          <p:nvPr>
            <p:ph type="title"/>
          </p:nvPr>
        </p:nvSpPr>
        <p:spPr>
          <a:xfrm>
            <a:off x="457200" y="63944"/>
            <a:ext cx="8098637" cy="655908"/>
          </a:xfrm>
          <a:prstGeom prst="rect">
            <a:avLst/>
          </a:prstGeom>
        </p:spPr>
        <p:txBody>
          <a:bodyPr vert="horz" lIns="91440" tIns="45720" rIns="91440" bIns="45720" rtlCol="0" anchor="t">
            <a:normAutofit/>
          </a:bodyPr>
          <a:lstStyle/>
          <a:p>
            <a:r>
              <a:rPr lang="en-US" dirty="0"/>
              <a:t>Click to edit Master title style</a:t>
            </a:r>
          </a:p>
        </p:txBody>
      </p:sp>
      <p:sp>
        <p:nvSpPr>
          <p:cNvPr id="10" name="Text Placeholder 9">
            <a:extLst>
              <a:ext uri="{FF2B5EF4-FFF2-40B4-BE49-F238E27FC236}">
                <a16:creationId xmlns:a16="http://schemas.microsoft.com/office/drawing/2014/main" id="{AF210522-D06D-3B45-8E45-095BD2E984AA}"/>
              </a:ext>
            </a:extLst>
          </p:cNvPr>
          <p:cNvSpPr>
            <a:spLocks noGrp="1"/>
          </p:cNvSpPr>
          <p:nvPr>
            <p:ph type="body" sz="quarter" idx="10" hasCustomPrompt="1"/>
          </p:nvPr>
        </p:nvSpPr>
        <p:spPr>
          <a:xfrm>
            <a:off x="457200" y="4848225"/>
            <a:ext cx="8099425" cy="295275"/>
          </a:xfrm>
          <a:prstGeom prst="rect">
            <a:avLst/>
          </a:prstGeom>
        </p:spPr>
        <p:txBody>
          <a:bodyPr/>
          <a:lstStyle>
            <a:lvl1pPr>
              <a:defRPr sz="1200"/>
            </a:lvl1pPr>
          </a:lstStyle>
          <a:p>
            <a:pPr lvl="0"/>
            <a:r>
              <a:rPr lang="en-US" dirty="0"/>
              <a:t>Insert Citation</a:t>
            </a:r>
          </a:p>
        </p:txBody>
      </p:sp>
    </p:spTree>
    <p:extLst>
      <p:ext uri="{BB962C8B-B14F-4D97-AF65-F5344CB8AC3E}">
        <p14:creationId xmlns:p14="http://schemas.microsoft.com/office/powerpoint/2010/main" val="3511956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1 Two Text Box">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33F66B-3F9D-7941-AC9A-DEDF7DAAD580}"/>
              </a:ext>
            </a:extLst>
          </p:cNvPr>
          <p:cNvSpPr>
            <a:spLocks noGrp="1"/>
          </p:cNvSpPr>
          <p:nvPr>
            <p:ph type="title" hasCustomPrompt="1"/>
          </p:nvPr>
        </p:nvSpPr>
        <p:spPr>
          <a:xfrm>
            <a:off x="457200" y="2659109"/>
            <a:ext cx="7215809" cy="1517055"/>
          </a:xfrm>
          <a:prstGeom prst="rect">
            <a:avLst/>
          </a:prstGeom>
        </p:spPr>
        <p:txBody>
          <a:bodyPr anchor="ctr"/>
          <a:lstStyle>
            <a:lvl1pPr algn="l">
              <a:lnSpc>
                <a:spcPts val="4140"/>
              </a:lnSpc>
              <a:defRPr sz="4200" b="1" i="0" baseline="0">
                <a:solidFill>
                  <a:schemeClr val="bg1"/>
                </a:solidFill>
                <a:latin typeface="Arial" charset="0"/>
                <a:ea typeface="Arial" charset="0"/>
                <a:cs typeface="Arial" charset="0"/>
              </a:defRPr>
            </a:lvl1pPr>
          </a:lstStyle>
          <a:p>
            <a:r>
              <a:rPr lang="en-US" dirty="0"/>
              <a:t>Session Title – Week #</a:t>
            </a:r>
          </a:p>
        </p:txBody>
      </p:sp>
      <p:sp>
        <p:nvSpPr>
          <p:cNvPr id="4" name="Text Placeholder 2">
            <a:extLst>
              <a:ext uri="{FF2B5EF4-FFF2-40B4-BE49-F238E27FC236}">
                <a16:creationId xmlns:a16="http://schemas.microsoft.com/office/drawing/2014/main" id="{32AFA089-5A0B-674C-8447-97AEDA72D67C}"/>
              </a:ext>
            </a:extLst>
          </p:cNvPr>
          <p:cNvSpPr>
            <a:spLocks noGrp="1"/>
          </p:cNvSpPr>
          <p:nvPr>
            <p:ph type="body" idx="1" hasCustomPrompt="1"/>
          </p:nvPr>
        </p:nvSpPr>
        <p:spPr>
          <a:xfrm>
            <a:off x="457200" y="4176164"/>
            <a:ext cx="7215809" cy="732959"/>
          </a:xfrm>
          <a:prstGeom prst="rect">
            <a:avLst/>
          </a:prstGeom>
        </p:spPr>
        <p:txBody>
          <a:bodyPr anchor="ctr"/>
          <a:lstStyle>
            <a:lvl1pPr marL="0" indent="0">
              <a:buNone/>
              <a:defRPr sz="2400" b="0" i="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Instructor</a:t>
            </a:r>
          </a:p>
        </p:txBody>
      </p:sp>
    </p:spTree>
    <p:extLst>
      <p:ext uri="{BB962C8B-B14F-4D97-AF65-F5344CB8AC3E}">
        <p14:creationId xmlns:p14="http://schemas.microsoft.com/office/powerpoint/2010/main" val="2956854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Full Width">
    <p:spTree>
      <p:nvGrpSpPr>
        <p:cNvPr id="1" name=""/>
        <p:cNvGrpSpPr/>
        <p:nvPr/>
      </p:nvGrpSpPr>
      <p:grpSpPr>
        <a:xfrm>
          <a:off x="0" y="0"/>
          <a:ext cx="0" cy="0"/>
          <a:chOff x="0" y="0"/>
          <a:chExt cx="0" cy="0"/>
        </a:xfrm>
      </p:grpSpPr>
      <p:sp>
        <p:nvSpPr>
          <p:cNvPr id="8" name="Title 1"/>
          <p:cNvSpPr>
            <a:spLocks noGrp="1"/>
          </p:cNvSpPr>
          <p:nvPr>
            <p:ph type="title"/>
          </p:nvPr>
        </p:nvSpPr>
        <p:spPr>
          <a:xfrm>
            <a:off x="466193" y="1285630"/>
            <a:ext cx="8254820" cy="1536486"/>
          </a:xfrm>
          <a:prstGeom prst="rect">
            <a:avLst/>
          </a:prstGeom>
        </p:spPr>
        <p:txBody>
          <a:bodyPr anchor="t"/>
          <a:lstStyle>
            <a:lvl1pPr algn="l">
              <a:defRPr b="1" i="0">
                <a:solidFill>
                  <a:schemeClr val="bg1"/>
                </a:solidFill>
                <a:latin typeface="Arial" charset="0"/>
                <a:ea typeface="Arial" charset="0"/>
                <a:cs typeface="Arial" charset="0"/>
              </a:defRPr>
            </a:lvl1pPr>
          </a:lstStyle>
          <a:p>
            <a:r>
              <a:rPr lang="en-US" dirty="0"/>
              <a:t>Click to edit Master title style</a:t>
            </a:r>
          </a:p>
        </p:txBody>
      </p:sp>
      <p:sp>
        <p:nvSpPr>
          <p:cNvPr id="9" name="Text Placeholder 2"/>
          <p:cNvSpPr>
            <a:spLocks noGrp="1"/>
          </p:cNvSpPr>
          <p:nvPr>
            <p:ph type="body" idx="1" hasCustomPrompt="1"/>
          </p:nvPr>
        </p:nvSpPr>
        <p:spPr>
          <a:xfrm>
            <a:off x="466193" y="2822116"/>
            <a:ext cx="8254819" cy="1125007"/>
          </a:xfrm>
          <a:prstGeom prst="rect">
            <a:avLst/>
          </a:prstGeom>
        </p:spPr>
        <p:txBody>
          <a:bodyPr anchor="ctr"/>
          <a:lstStyle>
            <a:lvl1pPr marL="0" indent="0">
              <a:buNone/>
              <a:defRPr sz="3733" b="1" i="0">
                <a:solidFill>
                  <a:srgbClr val="FFFFFF"/>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Module or Week #</a:t>
            </a:r>
          </a:p>
        </p:txBody>
      </p:sp>
      <p:sp>
        <p:nvSpPr>
          <p:cNvPr id="10" name="Text Placeholder 4"/>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rgbClr val="FFFFFF"/>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2 - Seated">
    <p:spTree>
      <p:nvGrpSpPr>
        <p:cNvPr id="1" name=""/>
        <p:cNvGrpSpPr/>
        <p:nvPr/>
      </p:nvGrpSpPr>
      <p:grpSpPr>
        <a:xfrm>
          <a:off x="0" y="0"/>
          <a:ext cx="0" cy="0"/>
          <a:chOff x="0" y="0"/>
          <a:chExt cx="0" cy="0"/>
        </a:xfrm>
      </p:grpSpPr>
      <p:sp>
        <p:nvSpPr>
          <p:cNvPr id="2" name="Title 1"/>
          <p:cNvSpPr>
            <a:spLocks noGrp="1"/>
          </p:cNvSpPr>
          <p:nvPr>
            <p:ph type="title"/>
          </p:nvPr>
        </p:nvSpPr>
        <p:spPr>
          <a:xfrm>
            <a:off x="1480931" y="1107963"/>
            <a:ext cx="6182139" cy="2130696"/>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hasCustomPrompt="1"/>
          </p:nvPr>
        </p:nvSpPr>
        <p:spPr>
          <a:xfrm>
            <a:off x="1480931" y="3238659"/>
            <a:ext cx="6182139" cy="843755"/>
          </a:xfrm>
          <a:prstGeom prst="rect">
            <a:avLst/>
          </a:prstGeom>
        </p:spPr>
        <p:txBody>
          <a:bodyPr anchor="ctr"/>
          <a:lstStyle>
            <a:lvl1pPr marL="0" indent="0">
              <a:buNone/>
              <a:defRPr sz="2800" b="1" i="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Module or Week #</a:t>
            </a:r>
          </a:p>
        </p:txBody>
      </p:sp>
      <p:sp>
        <p:nvSpPr>
          <p:cNvPr id="5" name="Text Placeholder 4"/>
          <p:cNvSpPr>
            <a:spLocks noGrp="1"/>
          </p:cNvSpPr>
          <p:nvPr>
            <p:ph type="body" sz="quarter" idx="3" hasCustomPrompt="1"/>
          </p:nvPr>
        </p:nvSpPr>
        <p:spPr>
          <a:xfrm>
            <a:off x="1480931" y="4201732"/>
            <a:ext cx="6182139" cy="707391"/>
          </a:xfrm>
          <a:prstGeom prst="rect">
            <a:avLst/>
          </a:prstGeom>
        </p:spPr>
        <p:txBody>
          <a:bodyPr anchor="ctr"/>
          <a:lstStyle>
            <a:lvl1pPr marL="0" indent="0">
              <a:buNone/>
              <a:defRPr sz="2400" b="1" i="0" baseline="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Instructor Name</a:t>
            </a:r>
          </a:p>
        </p:txBody>
      </p:sp>
    </p:spTree>
    <p:extLst>
      <p:ext uri="{BB962C8B-B14F-4D97-AF65-F5344CB8AC3E}">
        <p14:creationId xmlns:p14="http://schemas.microsoft.com/office/powerpoint/2010/main" val="2083121224"/>
      </p:ext>
    </p:extLst>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2 Two Lines">
    <p:spTree>
      <p:nvGrpSpPr>
        <p:cNvPr id="1" name=""/>
        <p:cNvGrpSpPr/>
        <p:nvPr/>
      </p:nvGrpSpPr>
      <p:grpSpPr>
        <a:xfrm>
          <a:off x="0" y="0"/>
          <a:ext cx="0" cy="0"/>
          <a:chOff x="0" y="0"/>
          <a:chExt cx="0" cy="0"/>
        </a:xfrm>
      </p:grpSpPr>
      <p:sp>
        <p:nvSpPr>
          <p:cNvPr id="2" name="Title 1"/>
          <p:cNvSpPr>
            <a:spLocks noGrp="1"/>
          </p:cNvSpPr>
          <p:nvPr>
            <p:ph type="title"/>
          </p:nvPr>
        </p:nvSpPr>
        <p:spPr>
          <a:xfrm>
            <a:off x="457200" y="2659109"/>
            <a:ext cx="7215809" cy="1517055"/>
          </a:xfrm>
          <a:prstGeom prst="rect">
            <a:avLst/>
          </a:prstGeom>
        </p:spPr>
        <p:txBody>
          <a:bodyPr anchor="ctr"/>
          <a:lstStyle>
            <a:lvl1pPr algn="l">
              <a:lnSpc>
                <a:spcPts val="4140"/>
              </a:lnSpc>
              <a:defRPr sz="4200" b="1" i="0">
                <a:solidFill>
                  <a:schemeClr val="bg1"/>
                </a:solidFill>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hasCustomPrompt="1"/>
          </p:nvPr>
        </p:nvSpPr>
        <p:spPr>
          <a:xfrm>
            <a:off x="457200" y="4176164"/>
            <a:ext cx="7215809" cy="732959"/>
          </a:xfrm>
          <a:prstGeom prst="rect">
            <a:avLst/>
          </a:prstGeom>
        </p:spPr>
        <p:txBody>
          <a:bodyPr anchor="ctr"/>
          <a:lstStyle>
            <a:lvl1pPr marL="0" indent="0">
              <a:buNone/>
              <a:defRPr sz="2400" b="0" i="0" baseline="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Instructor Name</a:t>
            </a:r>
          </a:p>
        </p:txBody>
      </p:sp>
    </p:spTree>
    <p:extLst>
      <p:ext uri="{BB962C8B-B14F-4D97-AF65-F5344CB8AC3E}">
        <p14:creationId xmlns:p14="http://schemas.microsoft.com/office/powerpoint/2010/main" val="745500668"/>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Full Width">
    <p:spTree>
      <p:nvGrpSpPr>
        <p:cNvPr id="1" name=""/>
        <p:cNvGrpSpPr/>
        <p:nvPr/>
      </p:nvGrpSpPr>
      <p:grpSpPr>
        <a:xfrm>
          <a:off x="0" y="0"/>
          <a:ext cx="0" cy="0"/>
          <a:chOff x="0" y="0"/>
          <a:chExt cx="0" cy="0"/>
        </a:xfrm>
      </p:grpSpPr>
      <p:sp>
        <p:nvSpPr>
          <p:cNvPr id="8" name="Title 1"/>
          <p:cNvSpPr>
            <a:spLocks noGrp="1"/>
          </p:cNvSpPr>
          <p:nvPr>
            <p:ph type="title"/>
          </p:nvPr>
        </p:nvSpPr>
        <p:spPr>
          <a:xfrm>
            <a:off x="466193" y="1285630"/>
            <a:ext cx="8254820" cy="1536486"/>
          </a:xfrm>
          <a:prstGeom prst="rect">
            <a:avLst/>
          </a:prstGeom>
        </p:spPr>
        <p:txBody>
          <a:bodyPr anchor="t"/>
          <a:lstStyle>
            <a:lvl1pPr algn="l">
              <a:defRPr b="1" i="0">
                <a:solidFill>
                  <a:srgbClr val="FFFFFF"/>
                </a:solidFill>
                <a:latin typeface="Arial" charset="0"/>
                <a:ea typeface="Arial" charset="0"/>
                <a:cs typeface="Arial" charset="0"/>
              </a:defRPr>
            </a:lvl1pPr>
          </a:lstStyle>
          <a:p>
            <a:r>
              <a:rPr lang="en-US" dirty="0"/>
              <a:t>Click to edit Master title style</a:t>
            </a:r>
          </a:p>
        </p:txBody>
      </p:sp>
      <p:sp>
        <p:nvSpPr>
          <p:cNvPr id="9" name="Text Placeholder 2"/>
          <p:cNvSpPr>
            <a:spLocks noGrp="1"/>
          </p:cNvSpPr>
          <p:nvPr>
            <p:ph type="body" idx="1" hasCustomPrompt="1"/>
          </p:nvPr>
        </p:nvSpPr>
        <p:spPr>
          <a:xfrm>
            <a:off x="466193" y="2822116"/>
            <a:ext cx="8254819" cy="1125007"/>
          </a:xfrm>
          <a:prstGeom prst="rect">
            <a:avLst/>
          </a:prstGeom>
        </p:spPr>
        <p:txBody>
          <a:bodyPr anchor="ctr"/>
          <a:lstStyle>
            <a:lvl1pPr marL="0" indent="0">
              <a:buNone/>
              <a:defRPr sz="3733" b="1" i="0">
                <a:solidFill>
                  <a:srgbClr val="FFFFFF"/>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
        <p:nvSpPr>
          <p:cNvPr id="10" name="Text Placeholder 4"/>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rgbClr val="FFFFFF"/>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F9FDD37-938C-0F4A-AC29-8710AC33A225}"/>
              </a:ext>
            </a:extLst>
          </p:cNvPr>
          <p:cNvSpPr>
            <a:spLocks noGrp="1"/>
          </p:cNvSpPr>
          <p:nvPr>
            <p:ph type="title"/>
          </p:nvPr>
        </p:nvSpPr>
        <p:spPr>
          <a:xfrm>
            <a:off x="1480931" y="1107963"/>
            <a:ext cx="6182139" cy="2130696"/>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dirty="0"/>
              <a:t>Click to edit Master title style</a:t>
            </a:r>
          </a:p>
        </p:txBody>
      </p:sp>
      <p:sp>
        <p:nvSpPr>
          <p:cNvPr id="6" name="Text Placeholder 2">
            <a:extLst>
              <a:ext uri="{FF2B5EF4-FFF2-40B4-BE49-F238E27FC236}">
                <a16:creationId xmlns:a16="http://schemas.microsoft.com/office/drawing/2014/main" id="{25DF23F8-D96D-E146-A49B-C1485DC94909}"/>
              </a:ext>
            </a:extLst>
          </p:cNvPr>
          <p:cNvSpPr>
            <a:spLocks noGrp="1"/>
          </p:cNvSpPr>
          <p:nvPr>
            <p:ph type="body" idx="1"/>
          </p:nvPr>
        </p:nvSpPr>
        <p:spPr>
          <a:xfrm>
            <a:off x="1480931" y="3238659"/>
            <a:ext cx="6182139" cy="843755"/>
          </a:xfrm>
          <a:prstGeom prst="rect">
            <a:avLst/>
          </a:prstGeom>
        </p:spPr>
        <p:txBody>
          <a:bodyPr anchor="ctr"/>
          <a:lstStyle>
            <a:lvl1pPr marL="0" indent="0">
              <a:buNone/>
              <a:defRPr sz="2800" b="1" i="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7" name="Text Placeholder 4">
            <a:extLst>
              <a:ext uri="{FF2B5EF4-FFF2-40B4-BE49-F238E27FC236}">
                <a16:creationId xmlns:a16="http://schemas.microsoft.com/office/drawing/2014/main" id="{6B8813FD-E2AC-A04C-A0F8-3A047D881E37}"/>
              </a:ext>
            </a:extLst>
          </p:cNvPr>
          <p:cNvSpPr>
            <a:spLocks noGrp="1"/>
          </p:cNvSpPr>
          <p:nvPr>
            <p:ph type="body" sz="quarter" idx="3"/>
          </p:nvPr>
        </p:nvSpPr>
        <p:spPr>
          <a:xfrm>
            <a:off x="1480931" y="4201732"/>
            <a:ext cx="6182139" cy="707391"/>
          </a:xfrm>
          <a:prstGeom prst="rect">
            <a:avLst/>
          </a:prstGeom>
        </p:spPr>
        <p:txBody>
          <a:bodyPr anchor="ctr"/>
          <a:lstStyle>
            <a:lvl1pPr marL="0" indent="0">
              <a:buNone/>
              <a:defRPr sz="2400" b="1" i="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Tree>
    <p:extLst>
      <p:ext uri="{BB962C8B-B14F-4D97-AF65-F5344CB8AC3E}">
        <p14:creationId xmlns:p14="http://schemas.microsoft.com/office/powerpoint/2010/main" val="4031781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8BD266F-9629-E341-AA53-4D03EFF010B4}"/>
              </a:ext>
            </a:extLst>
          </p:cNvPr>
          <p:cNvSpPr>
            <a:spLocks noGrp="1"/>
          </p:cNvSpPr>
          <p:nvPr>
            <p:ph type="title"/>
          </p:nvPr>
        </p:nvSpPr>
        <p:spPr>
          <a:xfrm>
            <a:off x="457200" y="2659109"/>
            <a:ext cx="7215809" cy="1517055"/>
          </a:xfrm>
          <a:prstGeom prst="rect">
            <a:avLst/>
          </a:prstGeom>
        </p:spPr>
        <p:txBody>
          <a:bodyPr anchor="ctr"/>
          <a:lstStyle>
            <a:lvl1pPr algn="l">
              <a:lnSpc>
                <a:spcPts val="4140"/>
              </a:lnSpc>
              <a:defRPr sz="4200" b="1" i="0">
                <a:solidFill>
                  <a:schemeClr val="bg1"/>
                </a:solidFill>
                <a:latin typeface="Arial" charset="0"/>
                <a:ea typeface="Arial" charset="0"/>
                <a:cs typeface="Arial" charset="0"/>
              </a:defRPr>
            </a:lvl1pPr>
          </a:lstStyle>
          <a:p>
            <a:r>
              <a:rPr lang="en-US" dirty="0"/>
              <a:t>Click to edit Master title style</a:t>
            </a:r>
          </a:p>
        </p:txBody>
      </p:sp>
      <p:sp>
        <p:nvSpPr>
          <p:cNvPr id="6" name="Text Placeholder 2">
            <a:extLst>
              <a:ext uri="{FF2B5EF4-FFF2-40B4-BE49-F238E27FC236}">
                <a16:creationId xmlns:a16="http://schemas.microsoft.com/office/drawing/2014/main" id="{EC8F15A5-8EE8-2542-B0FA-E59EE690A536}"/>
              </a:ext>
            </a:extLst>
          </p:cNvPr>
          <p:cNvSpPr>
            <a:spLocks noGrp="1"/>
          </p:cNvSpPr>
          <p:nvPr>
            <p:ph type="body" idx="1"/>
          </p:nvPr>
        </p:nvSpPr>
        <p:spPr>
          <a:xfrm>
            <a:off x="457200" y="4176164"/>
            <a:ext cx="7215809" cy="732959"/>
          </a:xfrm>
          <a:prstGeom prst="rect">
            <a:avLst/>
          </a:prstGeom>
        </p:spPr>
        <p:txBody>
          <a:bodyPr anchor="ctr"/>
          <a:lstStyle>
            <a:lvl1pPr marL="0" indent="0">
              <a:buNone/>
              <a:defRPr sz="2400" b="0" i="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Tree>
    <p:extLst>
      <p:ext uri="{BB962C8B-B14F-4D97-AF65-F5344CB8AC3E}">
        <p14:creationId xmlns:p14="http://schemas.microsoft.com/office/powerpoint/2010/main" val="21122672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df"/><Relationship Id="rId5" Type="http://schemas.openxmlformats.org/officeDocument/2006/relationships/image" Target="../media/image1.jpe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13.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10.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2.pdf"/><Relationship Id="rId5" Type="http://schemas.openxmlformats.org/officeDocument/2006/relationships/image" Target="../media/image3.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df"/><Relationship Id="rId5" Type="http://schemas.openxmlformats.org/officeDocument/2006/relationships/image" Target="../media/image4.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6.pdf"/><Relationship Id="rId4" Type="http://schemas.openxmlformats.org/officeDocument/2006/relationships/image" Target="../media/image5.jpe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6.pdf"/><Relationship Id="rId4" Type="http://schemas.openxmlformats.org/officeDocument/2006/relationships/image" Target="../media/image7.jpe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jpe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6.pdf"/><Relationship Id="rId4" Type="http://schemas.openxmlformats.org/officeDocument/2006/relationships/image" Target="../media/image10.jpe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11.jpeg"/></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6.png"/><Relationship Id="rId5" Type="http://schemas.openxmlformats.org/officeDocument/2006/relationships/image" Target="../media/image13.pdf"/><Relationship Id="rId4" Type="http://schemas.openxmlformats.org/officeDocument/2006/relationships/image" Target="../media/image1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descr="Building.jpg"/>
          <p:cNvPicPr>
            <a:picLocks noChangeAspect="1"/>
          </p:cNvPicPr>
          <p:nvPr userDrawn="1"/>
        </p:nvPicPr>
        <p:blipFill>
          <a:blip r:embed="rId5"/>
          <a:stretch>
            <a:fillRect/>
          </a:stretch>
        </p:blipFill>
        <p:spPr>
          <a:xfrm>
            <a:off x="1136" y="0"/>
            <a:ext cx="9144000" cy="5143500"/>
          </a:xfrm>
          <a:prstGeom prst="rect">
            <a:avLst/>
          </a:prstGeom>
        </p:spPr>
      </p:pic>
      <p:sp>
        <p:nvSpPr>
          <p:cNvPr id="8" name="Rectangle 7"/>
          <p:cNvSpPr/>
          <p:nvPr userDrawn="1"/>
        </p:nvSpPr>
        <p:spPr>
          <a:xfrm>
            <a:off x="0" y="-1945"/>
            <a:ext cx="9144000" cy="5118416"/>
          </a:xfrm>
          <a:prstGeom prst="rect">
            <a:avLst/>
          </a:prstGeom>
          <a:solidFill>
            <a:schemeClr val="accent3">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cxnSp>
        <p:nvCxnSpPr>
          <p:cNvPr id="10" name="Straight Connector 9"/>
          <p:cNvCxnSpPr/>
          <p:nvPr userDrawn="1"/>
        </p:nvCxnSpPr>
        <p:spPr>
          <a:xfrm>
            <a:off x="0" y="5141912"/>
            <a:ext cx="9144000" cy="1588"/>
          </a:xfrm>
          <a:prstGeom prst="line">
            <a:avLst/>
          </a:prstGeom>
          <a:ln w="47625"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7" name="Picture 6" descr="G_LeftOrngReverse.eps"/>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6"/>
              <a:stretch>
                <a:fillRect/>
              </a:stretch>
            </p:blipFill>
          </mc:Choice>
          <mc:Fallback>
            <p:blipFill>
              <a:blip r:embed="rId7"/>
              <a:stretch>
                <a:fillRect/>
              </a:stretch>
            </p:blipFill>
          </mc:Fallback>
        </mc:AlternateContent>
        <p:spPr>
          <a:xfrm>
            <a:off x="491031" y="162488"/>
            <a:ext cx="1876552" cy="400722"/>
          </a:xfrm>
          <a:prstGeom prst="rect">
            <a:avLst/>
          </a:prstGeom>
          <a:effectLst/>
        </p:spPr>
      </p:pic>
    </p:spTree>
  </p:cSld>
  <p:clrMap bg1="lt1" tx1="dk1" bg2="lt2" tx2="dk2" accent1="accent1" accent2="accent2" accent3="accent3" accent4="accent4" accent5="accent5" accent6="accent6" hlink="hlink" folHlink="folHlink"/>
  <p:sldLayoutIdLst>
    <p:sldLayoutId id="2147483652" r:id="rId1"/>
    <p:sldLayoutId id="2147483715" r:id="rId2"/>
    <p:sldLayoutId id="2147483716" r:id="rId3"/>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p:cNvCxnSpPr/>
          <p:nvPr userDrawn="1"/>
        </p:nvCxnSpPr>
        <p:spPr>
          <a:xfrm>
            <a:off x="0" y="5141912"/>
            <a:ext cx="9144000" cy="1588"/>
          </a:xfrm>
          <a:prstGeom prst="line">
            <a:avLst/>
          </a:prstGeom>
          <a:ln w="47625"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6" name="Picture 5" descr="Illinois-Logo-Full-Color-RGB.png"/>
          <p:cNvPicPr>
            <a:picLocks noChangeAspect="1"/>
          </p:cNvPicPr>
          <p:nvPr userDrawn="1"/>
        </p:nvPicPr>
        <p:blipFill>
          <a:blip r:embed="rId7"/>
          <a:stretch>
            <a:fillRect/>
          </a:stretch>
        </p:blipFill>
        <p:spPr>
          <a:xfrm>
            <a:off x="8733365" y="217163"/>
            <a:ext cx="189764" cy="274570"/>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 id="2147483718" r:id="rId2"/>
    <p:sldLayoutId id="2147483726" r:id="rId3"/>
    <p:sldLayoutId id="2147483725" r:id="rId4"/>
    <p:sldLayoutId id="2147483719" r:id="rId5"/>
  </p:sldLayoutIdLst>
  <p:hf hdr="0" dt="0"/>
  <p:txStyles>
    <p:titleStyle>
      <a:lvl1pPr algn="l" defTabSz="457200" rtl="0" eaLnBrk="1" latinLnBrk="0" hangingPunct="1">
        <a:spcBef>
          <a:spcPct val="0"/>
        </a:spcBef>
        <a:buNone/>
        <a:defRPr sz="3600" b="1" kern="1200">
          <a:solidFill>
            <a:schemeClr val="tx1"/>
          </a:solidFill>
          <a:latin typeface="Arial"/>
          <a:ea typeface="+mj-ea"/>
          <a:cs typeface="Arial"/>
        </a:defRPr>
      </a:lvl1pPr>
    </p:titleStyle>
    <p:bodyStyle>
      <a:lvl1pPr marL="0" indent="0" algn="l" defTabSz="457200" rtl="0" eaLnBrk="1" latinLnBrk="0" hangingPunct="1">
        <a:spcBef>
          <a:spcPct val="20000"/>
        </a:spcBef>
        <a:buFont typeface="Arial"/>
        <a:buNone/>
        <a:defRPr sz="3200" kern="1200">
          <a:solidFill>
            <a:schemeClr val="tx1"/>
          </a:solidFill>
          <a:latin typeface="Arial"/>
          <a:ea typeface="+mn-ea"/>
          <a:cs typeface="Arial"/>
        </a:defRPr>
      </a:lvl1pPr>
      <a:lvl2pPr marL="457200" indent="0" algn="l" defTabSz="457200" rtl="0" eaLnBrk="1" latinLnBrk="0" hangingPunct="1">
        <a:spcBef>
          <a:spcPct val="20000"/>
        </a:spcBef>
        <a:buFont typeface="Arial"/>
        <a:buNone/>
        <a:defRPr sz="280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240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200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2"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Picture 16" descr="BIF interior.jpg"/>
          <p:cNvPicPr>
            <a:picLocks noChangeAspect="1"/>
          </p:cNvPicPr>
          <p:nvPr userDrawn="1"/>
        </p:nvPicPr>
        <p:blipFill>
          <a:blip r:embed="rId5"/>
          <a:stretch>
            <a:fillRect/>
          </a:stretch>
        </p:blipFill>
        <p:spPr>
          <a:xfrm>
            <a:off x="2936" y="0"/>
            <a:ext cx="9144000" cy="5143500"/>
          </a:xfrm>
          <a:prstGeom prst="rect">
            <a:avLst/>
          </a:prstGeom>
          <a:ln>
            <a:noFill/>
          </a:ln>
        </p:spPr>
      </p:pic>
      <p:sp>
        <p:nvSpPr>
          <p:cNvPr id="15" name="Rectangle 14"/>
          <p:cNvSpPr/>
          <p:nvPr userDrawn="1"/>
        </p:nvSpPr>
        <p:spPr>
          <a:xfrm>
            <a:off x="2936" y="0"/>
            <a:ext cx="9142199" cy="5118416"/>
          </a:xfrm>
          <a:prstGeom prst="rect">
            <a:avLst/>
          </a:prstGeom>
          <a:solidFill>
            <a:schemeClr val="accent3">
              <a:alpha val="78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cxnSp>
        <p:nvCxnSpPr>
          <p:cNvPr id="10" name="Straight Connector 9"/>
          <p:cNvCxnSpPr/>
          <p:nvPr userDrawn="1"/>
        </p:nvCxnSpPr>
        <p:spPr>
          <a:xfrm>
            <a:off x="0" y="5141912"/>
            <a:ext cx="9144000" cy="1588"/>
          </a:xfrm>
          <a:prstGeom prst="line">
            <a:avLst/>
          </a:prstGeom>
          <a:ln w="47625" cap="flat" cmpd="sng" algn="ctr">
            <a:solidFill>
              <a:srgbClr val="D2373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6" name="Picture 15" descr="G_LeftOrngReverse.eps"/>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6"/>
              <a:stretch>
                <a:fillRect/>
              </a:stretch>
            </p:blipFill>
          </mc:Choice>
          <mc:Fallback>
            <p:blipFill>
              <a:blip r:embed="rId7"/>
              <a:stretch>
                <a:fillRect/>
              </a:stretch>
            </p:blipFill>
          </mc:Fallback>
        </mc:AlternateContent>
        <p:spPr>
          <a:xfrm>
            <a:off x="491031" y="162488"/>
            <a:ext cx="1876552" cy="400722"/>
          </a:xfrm>
          <a:prstGeom prst="rect">
            <a:avLst/>
          </a:prstGeom>
          <a:effectLst/>
        </p:spPr>
      </p:pic>
    </p:spTree>
  </p:cSld>
  <p:clrMap bg1="lt1" tx1="dk1" bg2="lt2" tx2="dk2" accent1="accent1" accent2="accent2" accent3="accent3" accent4="accent4" accent5="accent5" accent6="accent6" hlink="hlink" folHlink="folHlink"/>
  <p:sldLayoutIdLst>
    <p:sldLayoutId id="2147483672" r:id="rId1"/>
    <p:sldLayoutId id="2147483707" r:id="rId2"/>
    <p:sldLayoutId id="2147483709" r:id="rId3"/>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descr="172tmc-72dpi.jpg"/>
          <p:cNvPicPr>
            <a:picLocks noChangeAspect="1"/>
          </p:cNvPicPr>
          <p:nvPr userDrawn="1"/>
        </p:nvPicPr>
        <p:blipFill>
          <a:blip r:embed="rId5"/>
          <a:srcRect t="13798"/>
          <a:stretch>
            <a:fillRect/>
          </a:stretch>
        </p:blipFill>
        <p:spPr>
          <a:xfrm>
            <a:off x="0" y="0"/>
            <a:ext cx="9144000" cy="5141059"/>
          </a:xfrm>
          <a:prstGeom prst="rect">
            <a:avLst/>
          </a:prstGeom>
        </p:spPr>
      </p:pic>
      <p:sp>
        <p:nvSpPr>
          <p:cNvPr id="16" name="Rectangle 15"/>
          <p:cNvSpPr/>
          <p:nvPr userDrawn="1"/>
        </p:nvSpPr>
        <p:spPr>
          <a:xfrm>
            <a:off x="0" y="-6350"/>
            <a:ext cx="9154541" cy="5148261"/>
          </a:xfrm>
          <a:prstGeom prst="rect">
            <a:avLst/>
          </a:prstGeom>
          <a:solidFill>
            <a:schemeClr val="accent3">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pic>
        <p:nvPicPr>
          <p:cNvPr id="12" name="Picture 11" descr="G_LeftOrngReverse.eps"/>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6"/>
              <a:stretch>
                <a:fillRect/>
              </a:stretch>
            </p:blipFill>
          </mc:Choice>
          <mc:Fallback>
            <p:blipFill>
              <a:blip r:embed="rId7"/>
              <a:stretch>
                <a:fillRect/>
              </a:stretch>
            </p:blipFill>
          </mc:Fallback>
        </mc:AlternateContent>
        <p:spPr>
          <a:xfrm>
            <a:off x="491031" y="162488"/>
            <a:ext cx="1876552" cy="400722"/>
          </a:xfrm>
          <a:prstGeom prst="rect">
            <a:avLst/>
          </a:prstGeom>
          <a:effectLst/>
        </p:spPr>
      </p:pic>
      <p:cxnSp>
        <p:nvCxnSpPr>
          <p:cNvPr id="23" name="Straight Connector 22"/>
          <p:cNvCxnSpPr/>
          <p:nvPr userDrawn="1"/>
        </p:nvCxnSpPr>
        <p:spPr>
          <a:xfrm>
            <a:off x="0" y="5141912"/>
            <a:ext cx="9144000" cy="1588"/>
          </a:xfrm>
          <a:prstGeom prst="line">
            <a:avLst/>
          </a:prstGeom>
          <a:ln w="47625" cap="flat" cmpd="sng" algn="ctr">
            <a:solidFill>
              <a:srgbClr val="D2373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02" r:id="rId1"/>
    <p:sldLayoutId id="2147483723" r:id="rId2"/>
    <p:sldLayoutId id="2147483724"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BIFlobby.jpg"/>
          <p:cNvPicPr>
            <a:picLocks noChangeAspect="1"/>
          </p:cNvPicPr>
          <p:nvPr userDrawn="1"/>
        </p:nvPicPr>
        <p:blipFill>
          <a:blip r:embed="rId4"/>
          <a:stretch>
            <a:fillRect/>
          </a:stretch>
        </p:blipFill>
        <p:spPr>
          <a:xfrm>
            <a:off x="0" y="-6350"/>
            <a:ext cx="9144000" cy="5148262"/>
          </a:xfrm>
          <a:prstGeom prst="rect">
            <a:avLst/>
          </a:prstGeom>
        </p:spPr>
      </p:pic>
      <p:sp>
        <p:nvSpPr>
          <p:cNvPr id="8" name="Rectangle 7"/>
          <p:cNvSpPr/>
          <p:nvPr userDrawn="1"/>
        </p:nvSpPr>
        <p:spPr>
          <a:xfrm>
            <a:off x="0" y="-6350"/>
            <a:ext cx="9144000" cy="5148261"/>
          </a:xfrm>
          <a:prstGeom prst="rect">
            <a:avLst/>
          </a:prstGeom>
          <a:solidFill>
            <a:srgbClr val="FFFFFF">
              <a:alpha val="7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cxnSp>
        <p:nvCxnSpPr>
          <p:cNvPr id="10" name="Straight Connector 9"/>
          <p:cNvCxnSpPr/>
          <p:nvPr userDrawn="1"/>
        </p:nvCxnSpPr>
        <p:spPr>
          <a:xfrm>
            <a:off x="0" y="5141912"/>
            <a:ext cx="9144000" cy="1588"/>
          </a:xfrm>
          <a:prstGeom prst="line">
            <a:avLst/>
          </a:prstGeom>
          <a:ln w="47625" cap="flat" cmpd="sng" algn="ctr">
            <a:solidFill>
              <a:srgbClr val="D2373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Picture 11" descr="Left_Formal.eps"/>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434379" y="148621"/>
            <a:ext cx="1909684" cy="407798"/>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722" r:id="rId2"/>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ThinkstockPhotos-694054978 (72).jpg"/>
          <p:cNvPicPr>
            <a:picLocks noChangeAspect="1"/>
          </p:cNvPicPr>
          <p:nvPr userDrawn="1"/>
        </p:nvPicPr>
        <p:blipFill>
          <a:blip r:embed="rId4"/>
          <a:srcRect t="5825" b="10485"/>
          <a:stretch>
            <a:fillRect/>
          </a:stretch>
        </p:blipFill>
        <p:spPr>
          <a:xfrm>
            <a:off x="-1" y="2728"/>
            <a:ext cx="9144001" cy="5140772"/>
          </a:xfrm>
          <a:prstGeom prst="rect">
            <a:avLst/>
          </a:prstGeom>
        </p:spPr>
      </p:pic>
      <p:sp>
        <p:nvSpPr>
          <p:cNvPr id="3" name="Rectangle 2"/>
          <p:cNvSpPr/>
          <p:nvPr userDrawn="1"/>
        </p:nvSpPr>
        <p:spPr>
          <a:xfrm>
            <a:off x="0" y="-6350"/>
            <a:ext cx="9144000" cy="5148261"/>
          </a:xfrm>
          <a:prstGeom prst="rect">
            <a:avLst/>
          </a:prstGeom>
          <a:solidFill>
            <a:srgbClr val="FFFFFF">
              <a:alpha val="7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cxnSp>
        <p:nvCxnSpPr>
          <p:cNvPr id="4" name="Straight Connector 3"/>
          <p:cNvCxnSpPr/>
          <p:nvPr userDrawn="1"/>
        </p:nvCxnSpPr>
        <p:spPr>
          <a:xfrm>
            <a:off x="0" y="5141912"/>
            <a:ext cx="9144000" cy="1588"/>
          </a:xfrm>
          <a:prstGeom prst="line">
            <a:avLst/>
          </a:prstGeom>
          <a:ln w="47625" cap="flat" cmpd="sng" algn="ctr">
            <a:solidFill>
              <a:srgbClr val="D2373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7" name="Picture 6" descr="Left_Formal.eps"/>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434379" y="148621"/>
            <a:ext cx="1909684" cy="407798"/>
          </a:xfrm>
          <a:prstGeom prst="rect">
            <a:avLst/>
          </a:prstGeom>
        </p:spPr>
      </p:pic>
    </p:spTree>
  </p:cSld>
  <p:clrMap bg1="lt1" tx1="dk1" bg2="lt2" tx2="dk2" accent1="accent1" accent2="accent2" accent3="accent3" accent4="accent4" accent5="accent5" accent6="accent6" hlink="hlink" folHlink="folHlink"/>
  <p:sldLayoutIdLst>
    <p:sldLayoutId id="2147483696" r:id="rId1"/>
    <p:sldLayoutId id="2147483721"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descr="iStock-527370201-72dpi.jpg"/>
          <p:cNvPicPr>
            <a:picLocks noChangeAspect="1"/>
          </p:cNvPicPr>
          <p:nvPr userDrawn="1"/>
        </p:nvPicPr>
        <p:blipFill>
          <a:blip r:embed="rId4"/>
          <a:srcRect b="16222"/>
          <a:stretch>
            <a:fillRect/>
          </a:stretch>
        </p:blipFill>
        <p:spPr>
          <a:xfrm>
            <a:off x="0" y="-6791"/>
            <a:ext cx="9144000" cy="5137795"/>
          </a:xfrm>
          <a:prstGeom prst="rect">
            <a:avLst/>
          </a:prstGeom>
        </p:spPr>
      </p:pic>
      <p:sp>
        <p:nvSpPr>
          <p:cNvPr id="8" name="Rectangle 7"/>
          <p:cNvSpPr/>
          <p:nvPr userDrawn="1"/>
        </p:nvSpPr>
        <p:spPr>
          <a:xfrm>
            <a:off x="7515" y="-17257"/>
            <a:ext cx="9144000" cy="5148261"/>
          </a:xfrm>
          <a:prstGeom prst="rect">
            <a:avLst/>
          </a:prstGeom>
          <a:solidFill>
            <a:schemeClr val="accent2">
              <a:alpha val="7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cxnSp>
        <p:nvCxnSpPr>
          <p:cNvPr id="16" name="Straight Connector 15"/>
          <p:cNvCxnSpPr/>
          <p:nvPr userDrawn="1"/>
        </p:nvCxnSpPr>
        <p:spPr>
          <a:xfrm>
            <a:off x="0" y="5141912"/>
            <a:ext cx="9144000" cy="1588"/>
          </a:xfrm>
          <a:prstGeom prst="line">
            <a:avLst/>
          </a:prstGeom>
          <a:ln w="47625" cap="flat" cmpd="sng" algn="ctr">
            <a:solidFill>
              <a:schemeClr val="accent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7" name="Picture 16" descr="Left_Formal rev BLUE.png"/>
          <p:cNvPicPr>
            <a:picLocks noChangeAspect="1"/>
          </p:cNvPicPr>
          <p:nvPr userDrawn="1"/>
        </p:nvPicPr>
        <p:blipFill>
          <a:blip r:embed="rId5"/>
          <a:stretch>
            <a:fillRect/>
          </a:stretch>
        </p:blipFill>
        <p:spPr>
          <a:xfrm>
            <a:off x="391864" y="212183"/>
            <a:ext cx="2017524" cy="429260"/>
          </a:xfrm>
          <a:prstGeom prst="rect">
            <a:avLst/>
          </a:prstGeom>
        </p:spPr>
      </p:pic>
    </p:spTree>
  </p:cSld>
  <p:clrMap bg1="lt1" tx1="dk1" bg2="lt2" tx2="dk2" accent1="accent1" accent2="accent2" accent3="accent3" accent4="accent4" accent5="accent5" accent6="accent6" hlink="hlink" folHlink="folHlink"/>
  <p:sldLayoutIdLst>
    <p:sldLayoutId id="2147483720" r:id="rId1"/>
    <p:sldLayoutId id="2147483698"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304 tmc.jpg"/>
          <p:cNvPicPr>
            <a:picLocks noChangeAspect="1"/>
          </p:cNvPicPr>
          <p:nvPr userDrawn="1"/>
        </p:nvPicPr>
        <p:blipFill>
          <a:blip r:embed="rId4"/>
          <a:srcRect l="517" t="3221" b="9662"/>
          <a:stretch>
            <a:fillRect/>
          </a:stretch>
        </p:blipFill>
        <p:spPr>
          <a:xfrm>
            <a:off x="-10541" y="-15562"/>
            <a:ext cx="9154541" cy="5145462"/>
          </a:xfrm>
          <a:prstGeom prst="rect">
            <a:avLst/>
          </a:prstGeom>
        </p:spPr>
      </p:pic>
      <p:sp>
        <p:nvSpPr>
          <p:cNvPr id="8" name="Rectangle 7"/>
          <p:cNvSpPr/>
          <p:nvPr userDrawn="1"/>
        </p:nvSpPr>
        <p:spPr>
          <a:xfrm>
            <a:off x="-15746" y="-15561"/>
            <a:ext cx="9154541" cy="5145462"/>
          </a:xfrm>
          <a:prstGeom prst="rect">
            <a:avLst/>
          </a:prstGeom>
          <a:solidFill>
            <a:srgbClr val="FFFFFF">
              <a:alpha val="7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cxnSp>
        <p:nvCxnSpPr>
          <p:cNvPr id="9" name="Straight Connector 8"/>
          <p:cNvCxnSpPr/>
          <p:nvPr userDrawn="1"/>
        </p:nvCxnSpPr>
        <p:spPr>
          <a:xfrm>
            <a:off x="0" y="5141912"/>
            <a:ext cx="9144000" cy="1588"/>
          </a:xfrm>
          <a:prstGeom prst="line">
            <a:avLst/>
          </a:prstGeom>
          <a:ln w="47625" cap="flat" cmpd="sng" algn="ctr">
            <a:solidFill>
              <a:srgbClr val="D2373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Picture 11" descr="Left_Formal.eps"/>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434379" y="148621"/>
            <a:ext cx="1909684" cy="407798"/>
          </a:xfrm>
          <a:prstGeom prst="rect">
            <a:avLst/>
          </a:prstGeom>
        </p:spPr>
      </p:pic>
    </p:spTree>
  </p:cSld>
  <p:clrMap bg1="lt1" tx1="dk1" bg2="lt2" tx2="dk2" accent1="accent1" accent2="accent2" accent3="accent3" accent4="accent4" accent5="accent5" accent6="accent6" hlink="hlink" folHlink="folHlink"/>
  <p:sldLayoutIdLst>
    <p:sldLayoutId id="2147483700" r:id="rId1"/>
    <p:sldLayoutId id="2147483717"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15" descr="118tmc-72dpi.jpg"/>
          <p:cNvPicPr>
            <a:picLocks noChangeAspect="1"/>
          </p:cNvPicPr>
          <p:nvPr userDrawn="1"/>
        </p:nvPicPr>
        <p:blipFill>
          <a:blip r:embed="rId4"/>
          <a:srcRect l="652" t="8471" b="1059"/>
          <a:stretch>
            <a:fillRect/>
          </a:stretch>
        </p:blipFill>
        <p:spPr>
          <a:xfrm>
            <a:off x="0" y="-22239"/>
            <a:ext cx="9161011" cy="5143903"/>
          </a:xfrm>
          <a:prstGeom prst="rect">
            <a:avLst/>
          </a:prstGeom>
        </p:spPr>
      </p:pic>
      <p:sp>
        <p:nvSpPr>
          <p:cNvPr id="17" name="Rectangle 16"/>
          <p:cNvSpPr/>
          <p:nvPr userDrawn="1"/>
        </p:nvSpPr>
        <p:spPr>
          <a:xfrm>
            <a:off x="0" y="-17483"/>
            <a:ext cx="9154541" cy="5152140"/>
          </a:xfrm>
          <a:prstGeom prst="rect">
            <a:avLst/>
          </a:prstGeom>
          <a:solidFill>
            <a:schemeClr val="accent2">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cxnSp>
        <p:nvCxnSpPr>
          <p:cNvPr id="7" name="Straight Connector 6"/>
          <p:cNvCxnSpPr/>
          <p:nvPr userDrawn="1"/>
        </p:nvCxnSpPr>
        <p:spPr>
          <a:xfrm>
            <a:off x="0" y="5141912"/>
            <a:ext cx="9144000" cy="1588"/>
          </a:xfrm>
          <a:prstGeom prst="line">
            <a:avLst/>
          </a:prstGeom>
          <a:ln w="47625" cap="flat" cmpd="sng" algn="ctr">
            <a:solidFill>
              <a:schemeClr val="accent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1" name="Picture 20" descr="Left_Formal rev BLUE.png"/>
          <p:cNvPicPr>
            <a:picLocks noChangeAspect="1"/>
          </p:cNvPicPr>
          <p:nvPr userDrawn="1"/>
        </p:nvPicPr>
        <p:blipFill>
          <a:blip r:embed="rId5"/>
          <a:stretch>
            <a:fillRect/>
          </a:stretch>
        </p:blipFill>
        <p:spPr>
          <a:xfrm>
            <a:off x="391864" y="137043"/>
            <a:ext cx="2017524" cy="429260"/>
          </a:xfrm>
          <a:prstGeom prst="rect">
            <a:avLst/>
          </a:prstGeom>
        </p:spPr>
      </p:pic>
    </p:spTree>
  </p:cSld>
  <p:clrMap bg1="lt1" tx1="dk1" bg2="lt2" tx2="dk2" accent1="accent1" accent2="accent2" accent3="accent3" accent4="accent4" accent5="accent5" accent6="accent6" hlink="hlink" folHlink="folHlink"/>
  <p:sldLayoutIdLst>
    <p:sldLayoutId id="2147483713" r:id="rId1"/>
    <p:sldLayoutId id="2147483704"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if interior.jpg"/>
          <p:cNvPicPr>
            <a:picLocks noChangeAspect="1"/>
          </p:cNvPicPr>
          <p:nvPr userDrawn="1"/>
        </p:nvPicPr>
        <p:blipFill>
          <a:blip r:embed="rId4"/>
          <a:srcRect r="7400" b="6667"/>
          <a:stretch>
            <a:fillRect/>
          </a:stretch>
        </p:blipFill>
        <p:spPr>
          <a:xfrm>
            <a:off x="0" y="0"/>
            <a:ext cx="9172992" cy="5131168"/>
          </a:xfrm>
          <a:prstGeom prst="rect">
            <a:avLst/>
          </a:prstGeom>
        </p:spPr>
      </p:pic>
      <p:sp>
        <p:nvSpPr>
          <p:cNvPr id="8" name="Rectangle 7"/>
          <p:cNvSpPr/>
          <p:nvPr userDrawn="1"/>
        </p:nvSpPr>
        <p:spPr>
          <a:xfrm>
            <a:off x="-23739" y="0"/>
            <a:ext cx="9191479" cy="5143500"/>
          </a:xfrm>
          <a:prstGeom prst="rect">
            <a:avLst/>
          </a:prstGeom>
          <a:solidFill>
            <a:srgbClr val="FFFFFF">
              <a:alpha val="8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userDrawn="1"/>
        </p:nvCxnSpPr>
        <p:spPr>
          <a:xfrm>
            <a:off x="-23739" y="5131168"/>
            <a:ext cx="9191479" cy="12332"/>
          </a:xfrm>
          <a:prstGeom prst="line">
            <a:avLst/>
          </a:prstGeom>
          <a:ln w="47625" cap="flat" cmpd="sng" algn="ctr">
            <a:solidFill>
              <a:srgbClr val="D2373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 name="Picture 10" descr="Left_Formal.eps"/>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434379" y="155412"/>
            <a:ext cx="1909684" cy="407798"/>
          </a:xfrm>
          <a:prstGeom prst="rect">
            <a:avLst/>
          </a:prstGeom>
        </p:spPr>
      </p:pic>
    </p:spTree>
  </p:cSld>
  <p:clrMap bg1="lt1" tx1="dk1" bg2="lt2" tx2="dk2" accent1="accent1" accent2="accent2" accent3="accent3" accent4="accent4" accent5="accent5" accent6="accent6" hlink="hlink" folHlink="folHlink"/>
  <p:sldLayoutIdLst>
    <p:sldLayoutId id="2147483714" r:id="rId1"/>
    <p:sldLayoutId id="2147483706"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hyperlink" Target="https://forms.gle/1ECFJz8PD3g88ip46" TargetMode="External"/><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7E41-407D-FA49-894C-EAC3170D5064}"/>
              </a:ext>
            </a:extLst>
          </p:cNvPr>
          <p:cNvSpPr>
            <a:spLocks noGrp="1"/>
          </p:cNvSpPr>
          <p:nvPr>
            <p:ph type="title"/>
          </p:nvPr>
        </p:nvSpPr>
        <p:spPr/>
        <p:txBody>
          <a:bodyPr/>
          <a:lstStyle/>
          <a:p>
            <a:r>
              <a:rPr lang="en-US" dirty="0"/>
              <a:t>Data Preparation for Accounting</a:t>
            </a:r>
          </a:p>
        </p:txBody>
      </p:sp>
      <p:sp>
        <p:nvSpPr>
          <p:cNvPr id="3" name="Text Placeholder 2">
            <a:extLst>
              <a:ext uri="{FF2B5EF4-FFF2-40B4-BE49-F238E27FC236}">
                <a16:creationId xmlns:a16="http://schemas.microsoft.com/office/drawing/2014/main" id="{7D47CFEF-EC3D-9F4E-8EE2-3463E17A1E79}"/>
              </a:ext>
            </a:extLst>
          </p:cNvPr>
          <p:cNvSpPr>
            <a:spLocks noGrp="1"/>
          </p:cNvSpPr>
          <p:nvPr>
            <p:ph type="body" idx="1"/>
          </p:nvPr>
        </p:nvSpPr>
        <p:spPr/>
        <p:txBody>
          <a:bodyPr/>
          <a:lstStyle/>
          <a:p>
            <a:r>
              <a:rPr lang="en-US" dirty="0"/>
              <a:t>Module 3</a:t>
            </a:r>
          </a:p>
        </p:txBody>
      </p:sp>
      <p:sp>
        <p:nvSpPr>
          <p:cNvPr id="4" name="Text Placeholder 3">
            <a:extLst>
              <a:ext uri="{FF2B5EF4-FFF2-40B4-BE49-F238E27FC236}">
                <a16:creationId xmlns:a16="http://schemas.microsoft.com/office/drawing/2014/main" id="{8C7090E2-D0BC-7D4F-925E-F49E9C81927B}"/>
              </a:ext>
            </a:extLst>
          </p:cNvPr>
          <p:cNvSpPr>
            <a:spLocks noGrp="1"/>
          </p:cNvSpPr>
          <p:nvPr>
            <p:ph type="body" sz="quarter" idx="3"/>
          </p:nvPr>
        </p:nvSpPr>
        <p:spPr/>
        <p:txBody>
          <a:bodyPr/>
          <a:lstStyle/>
          <a:p>
            <a:r>
              <a:rPr lang="en-US" dirty="0"/>
              <a:t>Ron Guymon &amp; Linden Lu</a:t>
            </a:r>
          </a:p>
        </p:txBody>
      </p:sp>
    </p:spTree>
    <p:extLst>
      <p:ext uri="{BB962C8B-B14F-4D97-AF65-F5344CB8AC3E}">
        <p14:creationId xmlns:p14="http://schemas.microsoft.com/office/powerpoint/2010/main" val="3594994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p:txBody>
          <a:bodyPr/>
          <a:lstStyle/>
          <a:p>
            <a:endParaRPr lang="en-US" dirty="0">
              <a:sym typeface="Wingdings" pitchFamily="2" charset="2"/>
            </a:endParaRPr>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lstStyle/>
          <a:p>
            <a:r>
              <a:rPr lang="en-US" dirty="0"/>
              <a:t>Tips for Module 3 High Engagement </a:t>
            </a:r>
          </a:p>
        </p:txBody>
      </p:sp>
      <p:sp>
        <p:nvSpPr>
          <p:cNvPr id="7" name="Text Placeholder 6">
            <a:extLst>
              <a:ext uri="{FF2B5EF4-FFF2-40B4-BE49-F238E27FC236}">
                <a16:creationId xmlns:a16="http://schemas.microsoft.com/office/drawing/2014/main" id="{87A734FA-6AC3-4DD4-A17F-DDDE33BA85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965538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2B7D438-EE8C-443D-8F19-F0622F9D292F}"/>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160952B5-8222-144E-A46F-E315D0D69B06}"/>
              </a:ext>
            </a:extLst>
          </p:cNvPr>
          <p:cNvSpPr>
            <a:spLocks noGrp="1"/>
          </p:cNvSpPr>
          <p:nvPr>
            <p:ph type="title"/>
          </p:nvPr>
        </p:nvSpPr>
        <p:spPr/>
        <p:txBody>
          <a:bodyPr/>
          <a:lstStyle/>
          <a:p>
            <a:r>
              <a:rPr lang="en-US" dirty="0"/>
              <a:t>Questions?</a:t>
            </a:r>
          </a:p>
        </p:txBody>
      </p:sp>
      <p:sp>
        <p:nvSpPr>
          <p:cNvPr id="9" name="Text Placeholder 8">
            <a:extLst>
              <a:ext uri="{FF2B5EF4-FFF2-40B4-BE49-F238E27FC236}">
                <a16:creationId xmlns:a16="http://schemas.microsoft.com/office/drawing/2014/main" id="{8F40E87E-D6EE-493B-8EA2-E89485E6FBD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342343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225AC6-E25D-4C4B-93CC-4AC387FF284B}"/>
              </a:ext>
            </a:extLst>
          </p:cNvPr>
          <p:cNvSpPr>
            <a:spLocks noGrp="1"/>
          </p:cNvSpPr>
          <p:nvPr>
            <p:ph idx="1"/>
          </p:nvPr>
        </p:nvSpPr>
        <p:spPr/>
        <p:txBody>
          <a:bodyPr/>
          <a:lstStyle/>
          <a:p>
            <a:r>
              <a:rPr lang="en-US" dirty="0"/>
              <a:t>Live Session Quiz</a:t>
            </a:r>
          </a:p>
          <a:p>
            <a:r>
              <a:rPr lang="en-US" dirty="0"/>
              <a:t>Coursera Q &amp; A</a:t>
            </a:r>
          </a:p>
          <a:p>
            <a:r>
              <a:rPr lang="en-US" dirty="0"/>
              <a:t>Cheat Sheet</a:t>
            </a:r>
          </a:p>
          <a:p>
            <a:r>
              <a:rPr lang="en-US" dirty="0"/>
              <a:t>Coding Challenges</a:t>
            </a:r>
          </a:p>
          <a:p>
            <a:r>
              <a:rPr lang="en-US" dirty="0"/>
              <a:t>For Next Week</a:t>
            </a:r>
          </a:p>
          <a:p>
            <a:r>
              <a:rPr lang="en-US" dirty="0"/>
              <a:t>Tips for the High Engagement Assignment</a:t>
            </a:r>
          </a:p>
        </p:txBody>
      </p:sp>
      <p:sp>
        <p:nvSpPr>
          <p:cNvPr id="2" name="Title 1">
            <a:extLst>
              <a:ext uri="{FF2B5EF4-FFF2-40B4-BE49-F238E27FC236}">
                <a16:creationId xmlns:a16="http://schemas.microsoft.com/office/drawing/2014/main" id="{EB7AA942-F8FD-EA43-BF9B-78FA0465ECAC}"/>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7F915599-E7E9-4D8C-A934-66E5051CC93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628867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p:txBody>
          <a:bodyPr/>
          <a:lstStyle/>
          <a:p>
            <a:r>
              <a:rPr lang="en-US" dirty="0">
                <a:hlinkClick r:id="rId3"/>
              </a:rPr>
              <a:t>https://</a:t>
            </a:r>
            <a:r>
              <a:rPr lang="en-US" dirty="0" err="1">
                <a:hlinkClick r:id="rId3"/>
              </a:rPr>
              <a:t>forms.gle</a:t>
            </a:r>
            <a:r>
              <a:rPr lang="en-US" dirty="0">
                <a:hlinkClick r:id="rId3"/>
              </a:rPr>
              <a:t>/1ECFJz8PD3g88ip46</a:t>
            </a:r>
            <a:endParaRPr lang="en-US" dirty="0"/>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lstStyle/>
          <a:p>
            <a:r>
              <a:rPr lang="en-US" dirty="0"/>
              <a:t>Live Session Quiz</a:t>
            </a:r>
          </a:p>
        </p:txBody>
      </p:sp>
      <p:sp>
        <p:nvSpPr>
          <p:cNvPr id="7" name="Text Placeholder 6">
            <a:extLst>
              <a:ext uri="{FF2B5EF4-FFF2-40B4-BE49-F238E27FC236}">
                <a16:creationId xmlns:a16="http://schemas.microsoft.com/office/drawing/2014/main" id="{B0DA8CC5-8D7A-40F5-AB3C-C7C0AECF6C7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6726037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a:xfrm>
            <a:off x="457201" y="776614"/>
            <a:ext cx="4044462" cy="4071834"/>
          </a:xfrm>
        </p:spPr>
        <p:txBody>
          <a:bodyPr/>
          <a:lstStyle/>
          <a:p>
            <a:endParaRPr lang="en-US" dirty="0"/>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normAutofit fontScale="90000"/>
          </a:bodyPr>
          <a:lstStyle/>
          <a:p>
            <a:r>
              <a:rPr lang="en-US" dirty="0"/>
              <a:t>Questions About Coursera Content?</a:t>
            </a:r>
          </a:p>
        </p:txBody>
      </p:sp>
      <p:sp>
        <p:nvSpPr>
          <p:cNvPr id="7" name="Text Placeholder 6">
            <a:extLst>
              <a:ext uri="{FF2B5EF4-FFF2-40B4-BE49-F238E27FC236}">
                <a16:creationId xmlns:a16="http://schemas.microsoft.com/office/drawing/2014/main" id="{87A734FA-6AC3-4DD4-A17F-DDDE33BA85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041494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a:xfrm>
            <a:off x="457201" y="776614"/>
            <a:ext cx="8475782" cy="4071834"/>
          </a:xfrm>
        </p:spPr>
        <p:txBody>
          <a:bodyPr>
            <a:normAutofit lnSpcReduction="10000"/>
          </a:bodyPr>
          <a:lstStyle/>
          <a:p>
            <a:r>
              <a:rPr lang="en-US" dirty="0"/>
              <a:t>Why does this code work?</a:t>
            </a:r>
          </a:p>
          <a:p>
            <a:r>
              <a:rPr lang="en-US" sz="2000" i="1" dirty="0">
                <a:solidFill>
                  <a:schemeClr val="accent1">
                    <a:lumMod val="75000"/>
                  </a:schemeClr>
                </a:solidFill>
              </a:rPr>
              <a:t>string1 = ‘voodoo economics’</a:t>
            </a:r>
          </a:p>
          <a:p>
            <a:r>
              <a:rPr lang="en-US" sz="2000" i="1" dirty="0">
                <a:solidFill>
                  <a:schemeClr val="accent1">
                    <a:lumMod val="75000"/>
                  </a:schemeClr>
                </a:solidFill>
              </a:rPr>
              <a:t>string1.count(‘o’)</a:t>
            </a:r>
          </a:p>
          <a:p>
            <a:r>
              <a:rPr lang="en-US" sz="2000" i="1" dirty="0">
                <a:solidFill>
                  <a:schemeClr val="accent1">
                    <a:lumMod val="75000"/>
                  </a:schemeClr>
                </a:solidFill>
              </a:rPr>
              <a:t>6</a:t>
            </a:r>
          </a:p>
          <a:p>
            <a:endParaRPr lang="en-US" dirty="0"/>
          </a:p>
          <a:p>
            <a:endParaRPr lang="en-US" dirty="0"/>
          </a:p>
          <a:p>
            <a:r>
              <a:rPr lang="en-US" dirty="0"/>
              <a:t>Answer: the count </a:t>
            </a:r>
            <a:r>
              <a:rPr lang="en-US" i="1" dirty="0"/>
              <a:t>method</a:t>
            </a:r>
            <a:r>
              <a:rPr lang="en-US" dirty="0"/>
              <a:t> is a </a:t>
            </a:r>
            <a:r>
              <a:rPr lang="en-US" i="1" dirty="0"/>
              <a:t>function</a:t>
            </a:r>
            <a:r>
              <a:rPr lang="en-US" dirty="0"/>
              <a:t> that is inherited by all strings.</a:t>
            </a:r>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noAutofit/>
          </a:bodyPr>
          <a:lstStyle/>
          <a:p>
            <a:r>
              <a:rPr lang="en-US" sz="2400" dirty="0"/>
              <a:t>Another Comment About OOP: Functions and Methods</a:t>
            </a:r>
          </a:p>
        </p:txBody>
      </p:sp>
      <p:sp>
        <p:nvSpPr>
          <p:cNvPr id="7" name="Text Placeholder 6">
            <a:extLst>
              <a:ext uri="{FF2B5EF4-FFF2-40B4-BE49-F238E27FC236}">
                <a16:creationId xmlns:a16="http://schemas.microsoft.com/office/drawing/2014/main" id="{87A734FA-6AC3-4DD4-A17F-DDDE33BA8543}"/>
              </a:ext>
            </a:extLst>
          </p:cNvPr>
          <p:cNvSpPr>
            <a:spLocks noGrp="1"/>
          </p:cNvSpPr>
          <p:nvPr>
            <p:ph type="body" sz="quarter" idx="10"/>
          </p:nvPr>
        </p:nvSpPr>
        <p:spPr/>
        <p:txBody>
          <a:bodyPr/>
          <a:lstStyle/>
          <a:p>
            <a:endParaRPr lang="en-US"/>
          </a:p>
        </p:txBody>
      </p:sp>
      <p:pic>
        <p:nvPicPr>
          <p:cNvPr id="3" name="Picture 2">
            <a:extLst>
              <a:ext uri="{FF2B5EF4-FFF2-40B4-BE49-F238E27FC236}">
                <a16:creationId xmlns:a16="http://schemas.microsoft.com/office/drawing/2014/main" id="{4F4182DA-0553-3841-9788-4F93C3D4F0EF}"/>
              </a:ext>
            </a:extLst>
          </p:cNvPr>
          <p:cNvPicPr>
            <a:picLocks noChangeAspect="1"/>
          </p:cNvPicPr>
          <p:nvPr/>
        </p:nvPicPr>
        <p:blipFill>
          <a:blip r:embed="rId3"/>
          <a:stretch>
            <a:fillRect/>
          </a:stretch>
        </p:blipFill>
        <p:spPr>
          <a:xfrm>
            <a:off x="5613008" y="1028605"/>
            <a:ext cx="3319975" cy="2644913"/>
          </a:xfrm>
          <a:prstGeom prst="rect">
            <a:avLst/>
          </a:prstGeom>
        </p:spPr>
      </p:pic>
    </p:spTree>
    <p:extLst>
      <p:ext uri="{BB962C8B-B14F-4D97-AF65-F5344CB8AC3E}">
        <p14:creationId xmlns:p14="http://schemas.microsoft.com/office/powerpoint/2010/main" val="36823627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437DAF-419D-034E-9843-5428F29530EA}"/>
              </a:ext>
            </a:extLst>
          </p:cNvPr>
          <p:cNvPicPr>
            <a:picLocks noGrp="1" noChangeAspect="1"/>
          </p:cNvPicPr>
          <p:nvPr>
            <p:ph idx="1"/>
          </p:nvPr>
        </p:nvPicPr>
        <p:blipFill>
          <a:blip r:embed="rId3"/>
          <a:stretch>
            <a:fillRect/>
          </a:stretch>
        </p:blipFill>
        <p:spPr>
          <a:xfrm>
            <a:off x="3452609" y="776288"/>
            <a:ext cx="5103228" cy="4071937"/>
          </a:xfrm>
        </p:spPr>
      </p:pic>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lstStyle/>
          <a:p>
            <a:r>
              <a:rPr lang="en-US" dirty="0"/>
              <a:t>Cheat Sheet Creation</a:t>
            </a:r>
          </a:p>
        </p:txBody>
      </p:sp>
      <p:sp>
        <p:nvSpPr>
          <p:cNvPr id="7" name="Text Placeholder 6">
            <a:extLst>
              <a:ext uri="{FF2B5EF4-FFF2-40B4-BE49-F238E27FC236}">
                <a16:creationId xmlns:a16="http://schemas.microsoft.com/office/drawing/2014/main" id="{87A734FA-6AC3-4DD4-A17F-DDDE33BA8543}"/>
              </a:ext>
            </a:extLst>
          </p:cNvPr>
          <p:cNvSpPr>
            <a:spLocks noGrp="1"/>
          </p:cNvSpPr>
          <p:nvPr>
            <p:ph type="body" sz="quarter" idx="10"/>
          </p:nvPr>
        </p:nvSpPr>
        <p:spPr/>
        <p:txBody>
          <a:bodyPr/>
          <a:lstStyle/>
          <a:p>
            <a:endParaRPr lang="en-US"/>
          </a:p>
        </p:txBody>
      </p:sp>
      <p:sp>
        <p:nvSpPr>
          <p:cNvPr id="3" name="TextBox 2">
            <a:extLst>
              <a:ext uri="{FF2B5EF4-FFF2-40B4-BE49-F238E27FC236}">
                <a16:creationId xmlns:a16="http://schemas.microsoft.com/office/drawing/2014/main" id="{79A9DFC1-A108-B441-AB3F-BFBA706AD8EA}"/>
              </a:ext>
            </a:extLst>
          </p:cNvPr>
          <p:cNvSpPr txBox="1"/>
          <p:nvPr/>
        </p:nvSpPr>
        <p:spPr>
          <a:xfrm>
            <a:off x="196948" y="900332"/>
            <a:ext cx="3038621" cy="3793346"/>
          </a:xfrm>
          <a:prstGeom prst="rect">
            <a:avLst/>
          </a:prstGeom>
          <a:noFill/>
        </p:spPr>
        <p:txBody>
          <a:bodyPr wrap="square" rtlCol="0">
            <a:spAutoFit/>
          </a:bodyPr>
          <a:lstStyle/>
          <a:p>
            <a:pPr lvl="0">
              <a:spcBef>
                <a:spcPts val="72"/>
              </a:spcBef>
              <a:spcAft>
                <a:spcPts val="1200"/>
              </a:spcAft>
            </a:pPr>
            <a:r>
              <a:rPr lang="en-US" dirty="0">
                <a:solidFill>
                  <a:prstClr val="black"/>
                </a:solidFill>
                <a:latin typeface="Arial" panose="020B0604020202020204" pitchFamily="34" charset="0"/>
                <a:cs typeface="Arial" panose="020B0604020202020204" pitchFamily="34" charset="0"/>
              </a:rPr>
              <a:t>Please do the following in small groups:</a:t>
            </a:r>
          </a:p>
          <a:p>
            <a:pPr marL="514350" lvl="0" indent="-514350">
              <a:spcBef>
                <a:spcPts val="72"/>
              </a:spcBef>
              <a:spcAft>
                <a:spcPts val="1200"/>
              </a:spcAft>
              <a:buFont typeface="+mj-lt"/>
              <a:buAutoNum type="arabicPeriod"/>
            </a:pPr>
            <a:r>
              <a:rPr lang="en-US" dirty="0">
                <a:solidFill>
                  <a:prstClr val="black"/>
                </a:solidFill>
                <a:latin typeface="Arial" panose="020B0604020202020204" pitchFamily="34" charset="0"/>
                <a:cs typeface="Arial" panose="020B0604020202020204" pitchFamily="34" charset="0"/>
              </a:rPr>
              <a:t>Receive a topic.</a:t>
            </a:r>
          </a:p>
          <a:p>
            <a:pPr marL="514350" lvl="0" indent="-514350">
              <a:spcBef>
                <a:spcPts val="72"/>
              </a:spcBef>
              <a:spcAft>
                <a:spcPts val="1200"/>
              </a:spcAft>
              <a:buFont typeface="+mj-lt"/>
              <a:buAutoNum type="arabicPeriod"/>
            </a:pPr>
            <a:r>
              <a:rPr lang="en-US" dirty="0">
                <a:solidFill>
                  <a:prstClr val="black"/>
                </a:solidFill>
                <a:latin typeface="Arial" panose="020B0604020202020204" pitchFamily="34" charset="0"/>
                <a:cs typeface="Arial" panose="020B0604020202020204" pitchFamily="34" charset="0"/>
              </a:rPr>
              <a:t>Create a section of a cheat sheet for that topic.</a:t>
            </a:r>
          </a:p>
          <a:p>
            <a:pPr marL="514350" lvl="0" indent="-514350">
              <a:spcBef>
                <a:spcPts val="72"/>
              </a:spcBef>
              <a:spcAft>
                <a:spcPts val="1200"/>
              </a:spcAft>
              <a:buFont typeface="+mj-lt"/>
              <a:buAutoNum type="arabicPeriod"/>
            </a:pPr>
            <a:r>
              <a:rPr lang="en-US" dirty="0">
                <a:solidFill>
                  <a:prstClr val="black"/>
                </a:solidFill>
                <a:latin typeface="Arial" panose="020B0604020202020204" pitchFamily="34" charset="0"/>
                <a:cs typeface="Arial" panose="020B0604020202020204" pitchFamily="34" charset="0"/>
              </a:rPr>
              <a:t>Take a screen shot of that section and chat it in to the rest of the class.</a:t>
            </a:r>
          </a:p>
          <a:p>
            <a:endParaRPr lang="en-US" dirty="0"/>
          </a:p>
        </p:txBody>
      </p:sp>
    </p:spTree>
    <p:extLst>
      <p:ext uri="{BB962C8B-B14F-4D97-AF65-F5344CB8AC3E}">
        <p14:creationId xmlns:p14="http://schemas.microsoft.com/office/powerpoint/2010/main" val="38445914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lstStyle/>
          <a:p>
            <a:r>
              <a:rPr lang="en-US" dirty="0"/>
              <a:t>Coding Challenges</a:t>
            </a:r>
          </a:p>
        </p:txBody>
      </p:sp>
      <p:sp>
        <p:nvSpPr>
          <p:cNvPr id="7" name="Text Placeholder 6">
            <a:extLst>
              <a:ext uri="{FF2B5EF4-FFF2-40B4-BE49-F238E27FC236}">
                <a16:creationId xmlns:a16="http://schemas.microsoft.com/office/drawing/2014/main" id="{87A734FA-6AC3-4DD4-A17F-DDDE33BA8543}"/>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31977F0C-C327-A140-AD62-F15D06972197}"/>
              </a:ext>
            </a:extLst>
          </p:cNvPr>
          <p:cNvSpPr>
            <a:spLocks noGrp="1"/>
          </p:cNvSpPr>
          <p:nvPr>
            <p:ph idx="1"/>
          </p:nvPr>
        </p:nvSpPr>
        <p:spPr/>
        <p:txBody>
          <a:bodyPr/>
          <a:lstStyle/>
          <a:p>
            <a:r>
              <a:rPr lang="en-US" dirty="0"/>
              <a:t>This challenge is related to reading in a </a:t>
            </a:r>
            <a:r>
              <a:rPr lang="en-US" dirty="0" err="1"/>
              <a:t>Quickboooks</a:t>
            </a:r>
            <a:r>
              <a:rPr lang="en-US" dirty="0"/>
              <a:t> journal export, and converting it to a tidy </a:t>
            </a:r>
            <a:r>
              <a:rPr lang="en-US" dirty="0" err="1"/>
              <a:t>dataframe</a:t>
            </a:r>
            <a:r>
              <a:rPr lang="en-US" dirty="0"/>
              <a:t>.</a:t>
            </a:r>
          </a:p>
        </p:txBody>
      </p:sp>
    </p:spTree>
    <p:extLst>
      <p:ext uri="{BB962C8B-B14F-4D97-AF65-F5344CB8AC3E}">
        <p14:creationId xmlns:p14="http://schemas.microsoft.com/office/powerpoint/2010/main" val="7036091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p:txBody>
          <a:bodyPr>
            <a:normAutofit fontScale="92500"/>
          </a:bodyPr>
          <a:lstStyle/>
          <a:p>
            <a:r>
              <a:rPr lang="en-US" dirty="0">
                <a:sym typeface="Wingdings" pitchFamily="2" charset="2"/>
              </a:rPr>
              <a:t>Strings, Tuples, Lists, and Dictionaries are some of the most commonly used fundamental data types.</a:t>
            </a:r>
          </a:p>
          <a:p>
            <a:endParaRPr lang="en-US" dirty="0">
              <a:sym typeface="Wingdings" pitchFamily="2" charset="2"/>
            </a:endParaRPr>
          </a:p>
          <a:p>
            <a:r>
              <a:rPr lang="en-US" dirty="0">
                <a:sym typeface="Wingdings" pitchFamily="2" charset="2"/>
              </a:rPr>
              <a:t>Different data types have different built in functions (methods) to perform common operations.</a:t>
            </a:r>
          </a:p>
          <a:p>
            <a:endParaRPr lang="en-US" dirty="0">
              <a:sym typeface="Wingdings" pitchFamily="2" charset="2"/>
            </a:endParaRPr>
          </a:p>
          <a:p>
            <a:r>
              <a:rPr lang="en-US" dirty="0">
                <a:sym typeface="Wingdings" pitchFamily="2" charset="2"/>
              </a:rPr>
              <a:t>Loops are lovely.</a:t>
            </a:r>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lstStyle/>
          <a:p>
            <a:r>
              <a:rPr lang="en-US"/>
              <a:t>Module 3 </a:t>
            </a:r>
            <a:r>
              <a:rPr lang="en-US" dirty="0"/>
              <a:t>Takeaways</a:t>
            </a:r>
          </a:p>
        </p:txBody>
      </p:sp>
      <p:sp>
        <p:nvSpPr>
          <p:cNvPr id="7" name="Text Placeholder 6">
            <a:extLst>
              <a:ext uri="{FF2B5EF4-FFF2-40B4-BE49-F238E27FC236}">
                <a16:creationId xmlns:a16="http://schemas.microsoft.com/office/drawing/2014/main" id="{87A734FA-6AC3-4DD4-A17F-DDDE33BA85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6352621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p:txBody>
          <a:bodyPr/>
          <a:lstStyle/>
          <a:p>
            <a:r>
              <a:rPr lang="en-US" dirty="0">
                <a:sym typeface="Wingdings" pitchFamily="2" charset="2"/>
              </a:rPr>
              <a:t>Python Modules</a:t>
            </a:r>
          </a:p>
          <a:p>
            <a:endParaRPr lang="en-US" dirty="0">
              <a:sym typeface="Wingdings" pitchFamily="2" charset="2"/>
            </a:endParaRPr>
          </a:p>
          <a:p>
            <a:r>
              <a:rPr lang="en-US" dirty="0">
                <a:sym typeface="Wingdings" pitchFamily="2" charset="2"/>
              </a:rPr>
              <a:t>NumPy</a:t>
            </a:r>
          </a:p>
          <a:p>
            <a:endParaRPr lang="en-US" dirty="0">
              <a:sym typeface="Wingdings" pitchFamily="2" charset="2"/>
            </a:endParaRPr>
          </a:p>
          <a:p>
            <a:r>
              <a:rPr lang="en-US" dirty="0">
                <a:sym typeface="Wingdings" pitchFamily="2" charset="2"/>
              </a:rPr>
              <a:t>Pandas</a:t>
            </a:r>
          </a:p>
          <a:p>
            <a:endParaRPr lang="en-US" dirty="0">
              <a:sym typeface="Wingdings" pitchFamily="2" charset="2"/>
            </a:endParaRPr>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lstStyle/>
          <a:p>
            <a:r>
              <a:rPr lang="en-US" dirty="0"/>
              <a:t>Module 4 Preview</a:t>
            </a:r>
          </a:p>
        </p:txBody>
      </p:sp>
      <p:sp>
        <p:nvSpPr>
          <p:cNvPr id="7" name="Text Placeholder 6">
            <a:extLst>
              <a:ext uri="{FF2B5EF4-FFF2-40B4-BE49-F238E27FC236}">
                <a16:creationId xmlns:a16="http://schemas.microsoft.com/office/drawing/2014/main" id="{87A734FA-6AC3-4DD4-A17F-DDDE33BA85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771119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IF Exterior">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26029E7F-8FBE-4A6E-87DE-89DBB63857CB}"/>
    </a:ext>
  </a:extLst>
</a:theme>
</file>

<file path=ppt/theme/theme10.xml><?xml version="1.0" encoding="utf-8"?>
<a:theme xmlns:a="http://schemas.openxmlformats.org/drawingml/2006/main" name="Office Theme">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DB3BC4B2-A86F-4A0C-848B-88A1C0550996}"/>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IF Interior">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182A2E09-5814-4F7F-8CD5-BB17B64AF808}"/>
    </a:ext>
  </a:extLst>
</a:theme>
</file>

<file path=ppt/theme/theme3.xml><?xml version="1.0" encoding="utf-8"?>
<a:theme xmlns:a="http://schemas.openxmlformats.org/drawingml/2006/main" name="Older Student Sidewalk">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743145AE-E926-4A43-BA01-97A5AB94DA86}"/>
    </a:ext>
  </a:extLst>
</a:theme>
</file>

<file path=ppt/theme/theme4.xml><?xml version="1.0" encoding="utf-8"?>
<a:theme xmlns:a="http://schemas.openxmlformats.org/drawingml/2006/main" name="Subtitle Slide Undergrads in Atrium">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1956E6EF-CB1F-4ECC-8FC4-6378B3BAF020}"/>
    </a:ext>
  </a:extLst>
</a:theme>
</file>

<file path=ppt/theme/theme5.xml><?xml version="1.0" encoding="utf-8"?>
<a:theme xmlns:a="http://schemas.openxmlformats.org/drawingml/2006/main" name="Student and Date Collage">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C18C8C76-69DC-47CF-8741-B6636E12AF0C}"/>
    </a:ext>
  </a:extLst>
</a:theme>
</file>

<file path=ppt/theme/theme6.xml><?xml version="1.0" encoding="utf-8"?>
<a:theme xmlns:a="http://schemas.openxmlformats.org/drawingml/2006/main" name="3 Students Collaborating">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58DB38E6-B4DE-4F79-8184-F4A2681E5D11}"/>
    </a:ext>
  </a:extLst>
</a:theme>
</file>

<file path=ppt/theme/theme7.xml><?xml version="1.0" encoding="utf-8"?>
<a:theme xmlns:a="http://schemas.openxmlformats.org/drawingml/2006/main" name="Formally Dress Older Student">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3511AF49-D972-4728-BB09-86AF7E9867EC}"/>
    </a:ext>
  </a:extLst>
</a:theme>
</file>

<file path=ppt/theme/theme8.xml><?xml version="1.0" encoding="utf-8"?>
<a:theme xmlns:a="http://schemas.openxmlformats.org/drawingml/2006/main" name="Female Student">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1CFEEBB9-38B4-477D-91E5-6C7EB178AAFF}"/>
    </a:ext>
  </a:extLst>
</a:theme>
</file>

<file path=ppt/theme/theme9.xml><?xml version="1.0" encoding="utf-8"?>
<a:theme xmlns:a="http://schemas.openxmlformats.org/drawingml/2006/main" name="Informal Smiling Student">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E68B7B43-E315-4675-B75C-B94038DBB98E}"/>
    </a:ext>
  </a:extLst>
</a:theme>
</file>

<file path=docProps/app.xml><?xml version="1.0" encoding="utf-8"?>
<Properties xmlns="http://schemas.openxmlformats.org/officeDocument/2006/extended-properties" xmlns:vt="http://schemas.openxmlformats.org/officeDocument/2006/docPropsVTypes">
  <Template>2019 Online Learning Template</Template>
  <TotalTime>4102</TotalTime>
  <Words>1150</Words>
  <Application>Microsoft Macintosh PowerPoint</Application>
  <PresentationFormat>On-screen Show (16:9)</PresentationFormat>
  <Paragraphs>104</Paragraphs>
  <Slides>11</Slides>
  <Notes>10</Notes>
  <HiddenSlides>0</HiddenSlides>
  <MMClips>0</MMClips>
  <ScaleCrop>false</ScaleCrop>
  <HeadingPairs>
    <vt:vector size="6" baseType="variant">
      <vt:variant>
        <vt:lpstr>Fonts Used</vt:lpstr>
      </vt:variant>
      <vt:variant>
        <vt:i4>3</vt:i4>
      </vt:variant>
      <vt:variant>
        <vt:lpstr>Theme</vt:lpstr>
      </vt:variant>
      <vt:variant>
        <vt:i4>10</vt:i4>
      </vt:variant>
      <vt:variant>
        <vt:lpstr>Slide Titles</vt:lpstr>
      </vt:variant>
      <vt:variant>
        <vt:i4>11</vt:i4>
      </vt:variant>
    </vt:vector>
  </HeadingPairs>
  <TitlesOfParts>
    <vt:vector size="24" baseType="lpstr">
      <vt:lpstr>Arial</vt:lpstr>
      <vt:lpstr>Calibri</vt:lpstr>
      <vt:lpstr>Wingdings</vt:lpstr>
      <vt:lpstr>BIF Exterior</vt:lpstr>
      <vt:lpstr>BIF Interior</vt:lpstr>
      <vt:lpstr>Older Student Sidewalk</vt:lpstr>
      <vt:lpstr>Subtitle Slide Undergrads in Atrium</vt:lpstr>
      <vt:lpstr>Student and Date Collage</vt:lpstr>
      <vt:lpstr>3 Students Collaborating</vt:lpstr>
      <vt:lpstr>Formally Dress Older Student</vt:lpstr>
      <vt:lpstr>Female Student</vt:lpstr>
      <vt:lpstr>Informal Smiling Student</vt:lpstr>
      <vt:lpstr>Office Theme</vt:lpstr>
      <vt:lpstr>Data Preparation for Accounting</vt:lpstr>
      <vt:lpstr>Agenda</vt:lpstr>
      <vt:lpstr>Live Session Quiz</vt:lpstr>
      <vt:lpstr>Questions About Coursera Content?</vt:lpstr>
      <vt:lpstr>Another Comment About OOP: Functions and Methods</vt:lpstr>
      <vt:lpstr>Cheat Sheet Creation</vt:lpstr>
      <vt:lpstr>Coding Challenges</vt:lpstr>
      <vt:lpstr>Module 3 Takeaways</vt:lpstr>
      <vt:lpstr>Module 4 Preview</vt:lpstr>
      <vt:lpstr>Tips for Module 3 High Engagement </vt:lpstr>
      <vt:lpstr>Questions?</vt:lpstr>
    </vt:vector>
  </TitlesOfParts>
  <Company>University of Illinois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Driven Decisions in Accounting</dc:title>
  <dc:creator>Eric Hernandez</dc:creator>
  <cp:lastModifiedBy>Guymon, Ronald Nathan</cp:lastModifiedBy>
  <cp:revision>40</cp:revision>
  <dcterms:created xsi:type="dcterms:W3CDTF">2019-10-10T17:44:50Z</dcterms:created>
  <dcterms:modified xsi:type="dcterms:W3CDTF">2020-01-09T04:16:35Z</dcterms:modified>
</cp:coreProperties>
</file>